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7" r:id="rId2"/>
  </p:sldIdLst>
  <p:sldSz cx="21383625" cy="30275213"/>
  <p:notesSz cx="6858000" cy="9144000"/>
  <p:defaultTextStyle>
    <a:defPPr>
      <a:defRPr lang="ko-KR"/>
    </a:defPPr>
    <a:lvl1pPr marL="0" algn="l" defTabSz="2479578" rtl="0" eaLnBrk="1" latinLnBrk="1" hangingPunct="1">
      <a:defRPr sz="4881" kern="1200">
        <a:solidFill>
          <a:schemeClr val="tx1"/>
        </a:solidFill>
        <a:latin typeface="+mn-lt"/>
        <a:ea typeface="+mn-ea"/>
        <a:cs typeface="+mn-cs"/>
      </a:defRPr>
    </a:lvl1pPr>
    <a:lvl2pPr marL="1239789" algn="l" defTabSz="2479578" rtl="0" eaLnBrk="1" latinLnBrk="1" hangingPunct="1">
      <a:defRPr sz="4881" kern="1200">
        <a:solidFill>
          <a:schemeClr val="tx1"/>
        </a:solidFill>
        <a:latin typeface="+mn-lt"/>
        <a:ea typeface="+mn-ea"/>
        <a:cs typeface="+mn-cs"/>
      </a:defRPr>
    </a:lvl2pPr>
    <a:lvl3pPr marL="2479578" algn="l" defTabSz="2479578" rtl="0" eaLnBrk="1" latinLnBrk="1" hangingPunct="1">
      <a:defRPr sz="4881" kern="1200">
        <a:solidFill>
          <a:schemeClr val="tx1"/>
        </a:solidFill>
        <a:latin typeface="+mn-lt"/>
        <a:ea typeface="+mn-ea"/>
        <a:cs typeface="+mn-cs"/>
      </a:defRPr>
    </a:lvl3pPr>
    <a:lvl4pPr marL="3719368" algn="l" defTabSz="2479578" rtl="0" eaLnBrk="1" latinLnBrk="1" hangingPunct="1">
      <a:defRPr sz="4881" kern="1200">
        <a:solidFill>
          <a:schemeClr val="tx1"/>
        </a:solidFill>
        <a:latin typeface="+mn-lt"/>
        <a:ea typeface="+mn-ea"/>
        <a:cs typeface="+mn-cs"/>
      </a:defRPr>
    </a:lvl4pPr>
    <a:lvl5pPr marL="4959157" algn="l" defTabSz="2479578" rtl="0" eaLnBrk="1" latinLnBrk="1" hangingPunct="1">
      <a:defRPr sz="4881" kern="1200">
        <a:solidFill>
          <a:schemeClr val="tx1"/>
        </a:solidFill>
        <a:latin typeface="+mn-lt"/>
        <a:ea typeface="+mn-ea"/>
        <a:cs typeface="+mn-cs"/>
      </a:defRPr>
    </a:lvl5pPr>
    <a:lvl6pPr marL="6198946" algn="l" defTabSz="2479578" rtl="0" eaLnBrk="1" latinLnBrk="1" hangingPunct="1">
      <a:defRPr sz="4881" kern="1200">
        <a:solidFill>
          <a:schemeClr val="tx1"/>
        </a:solidFill>
        <a:latin typeface="+mn-lt"/>
        <a:ea typeface="+mn-ea"/>
        <a:cs typeface="+mn-cs"/>
      </a:defRPr>
    </a:lvl6pPr>
    <a:lvl7pPr marL="7438735" algn="l" defTabSz="2479578" rtl="0" eaLnBrk="1" latinLnBrk="1" hangingPunct="1">
      <a:defRPr sz="4881" kern="1200">
        <a:solidFill>
          <a:schemeClr val="tx1"/>
        </a:solidFill>
        <a:latin typeface="+mn-lt"/>
        <a:ea typeface="+mn-ea"/>
        <a:cs typeface="+mn-cs"/>
      </a:defRPr>
    </a:lvl7pPr>
    <a:lvl8pPr marL="8678525" algn="l" defTabSz="2479578" rtl="0" eaLnBrk="1" latinLnBrk="1" hangingPunct="1">
      <a:defRPr sz="4881" kern="1200">
        <a:solidFill>
          <a:schemeClr val="tx1"/>
        </a:solidFill>
        <a:latin typeface="+mn-lt"/>
        <a:ea typeface="+mn-ea"/>
        <a:cs typeface="+mn-cs"/>
      </a:defRPr>
    </a:lvl8pPr>
    <a:lvl9pPr marL="9918314" algn="l" defTabSz="2479578" rtl="0" eaLnBrk="1" latinLnBrk="1" hangingPunct="1">
      <a:defRPr sz="4881"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E75B6"/>
    <a:srgbClr val="9DC3E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스타일 없음, 표 눈금">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F5AB1C69-6EDB-4FF4-983F-18BD219EF322}" styleName="보통 스타일 2 - 강조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D5ABB26-0587-4C30-8999-92F81FD0307C}" styleName="스타일 없음, 눈금 없음">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D7B26C5-4107-4FEC-AEDC-1716B250A1EF}" styleName="밝은 스타일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EB344D84-9AFB-497E-A393-DC336BA19D2E}" styleName="보통 스타일 3 - 강조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616DA210-FB5B-4158-B5E0-FEB733F419BA}" styleName="밝은 스타일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4" autoAdjust="0"/>
    <p:restoredTop sz="94660"/>
  </p:normalViewPr>
  <p:slideViewPr>
    <p:cSldViewPr snapToGrid="0">
      <p:cViewPr varScale="1">
        <p:scale>
          <a:sx n="36" d="100"/>
          <a:sy n="36" d="100"/>
        </p:scale>
        <p:origin x="3996" y="15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ableStyles" Target="tableStyles.xml"/><Relationship Id="rId5" Type="http://schemas.openxmlformats.org/officeDocument/2006/relationships/theme" Target="theme/theme1.xml"/><Relationship Id="rId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Title 1"/>
          <p:cNvSpPr>
            <a:spLocks noGrp="1"/>
          </p:cNvSpPr>
          <p:nvPr>
            <p:ph type="ctrTitle"/>
          </p:nvPr>
        </p:nvSpPr>
        <p:spPr>
          <a:xfrm>
            <a:off x="1603772" y="4954765"/>
            <a:ext cx="18176081" cy="10540259"/>
          </a:xfrm>
        </p:spPr>
        <p:txBody>
          <a:bodyPr anchor="b"/>
          <a:lstStyle>
            <a:lvl1pPr algn="ctr">
              <a:defRPr sz="14031"/>
            </a:lvl1pPr>
          </a:lstStyle>
          <a:p>
            <a:r>
              <a:rPr lang="ko-KR" altLang="en-US"/>
              <a:t>마스터 제목 스타일 편집</a:t>
            </a:r>
            <a:endParaRPr lang="en-US" dirty="0"/>
          </a:p>
        </p:txBody>
      </p:sp>
      <p:sp>
        <p:nvSpPr>
          <p:cNvPr id="3" name="Subtitle 2"/>
          <p:cNvSpPr>
            <a:spLocks noGrp="1"/>
          </p:cNvSpPr>
          <p:nvPr>
            <p:ph type="subTitle" idx="1"/>
          </p:nvPr>
        </p:nvSpPr>
        <p:spPr>
          <a:xfrm>
            <a:off x="2672953" y="15901497"/>
            <a:ext cx="16037719" cy="7309499"/>
          </a:xfrm>
        </p:spPr>
        <p:txBody>
          <a:bodyPr/>
          <a:lstStyle>
            <a:lvl1pPr marL="0" indent="0" algn="ctr">
              <a:buNone/>
              <a:defRPr sz="5612"/>
            </a:lvl1pPr>
            <a:lvl2pPr marL="1069162" indent="0" algn="ctr">
              <a:buNone/>
              <a:defRPr sz="4677"/>
            </a:lvl2pPr>
            <a:lvl3pPr marL="2138324" indent="0" algn="ctr">
              <a:buNone/>
              <a:defRPr sz="4209"/>
            </a:lvl3pPr>
            <a:lvl4pPr marL="3207487" indent="0" algn="ctr">
              <a:buNone/>
              <a:defRPr sz="3742"/>
            </a:lvl4pPr>
            <a:lvl5pPr marL="4276649" indent="0" algn="ctr">
              <a:buNone/>
              <a:defRPr sz="3742"/>
            </a:lvl5pPr>
            <a:lvl6pPr marL="5345811" indent="0" algn="ctr">
              <a:buNone/>
              <a:defRPr sz="3742"/>
            </a:lvl6pPr>
            <a:lvl7pPr marL="6414973" indent="0" algn="ctr">
              <a:buNone/>
              <a:defRPr sz="3742"/>
            </a:lvl7pPr>
            <a:lvl8pPr marL="7484135" indent="0" algn="ctr">
              <a:buNone/>
              <a:defRPr sz="3742"/>
            </a:lvl8pPr>
            <a:lvl9pPr marL="8553298" indent="0" algn="ctr">
              <a:buNone/>
              <a:defRPr sz="3742"/>
            </a:lvl9pPr>
          </a:lstStyle>
          <a:p>
            <a:r>
              <a:rPr lang="ko-KR" altLang="en-US"/>
              <a:t>마스터 부제목 스타일 편집</a:t>
            </a:r>
            <a:endParaRPr lang="en-US" dirty="0"/>
          </a:p>
        </p:txBody>
      </p:sp>
      <p:sp>
        <p:nvSpPr>
          <p:cNvPr id="4" name="Date Placeholder 3"/>
          <p:cNvSpPr>
            <a:spLocks noGrp="1"/>
          </p:cNvSpPr>
          <p:nvPr>
            <p:ph type="dt" sz="half" idx="10"/>
          </p:nvPr>
        </p:nvSpPr>
        <p:spPr/>
        <p:txBody>
          <a:bodyPr/>
          <a:lstStyle/>
          <a:p>
            <a:fld id="{8CCA9572-4855-4DF5-9550-D60FA9D44C88}" type="datetimeFigureOut">
              <a:rPr lang="ko-KR" altLang="en-US" smtClean="0"/>
              <a:t>2024-06-11</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0E802FDD-E198-4E68-9B8A-84D3D76D575F}" type="slidenum">
              <a:rPr lang="ko-KR" altLang="en-US" smtClean="0"/>
              <a:t>‹#›</a:t>
            </a:fld>
            <a:endParaRPr lang="ko-KR" altLang="en-US"/>
          </a:p>
        </p:txBody>
      </p:sp>
    </p:spTree>
    <p:extLst>
      <p:ext uri="{BB962C8B-B14F-4D97-AF65-F5344CB8AC3E}">
        <p14:creationId xmlns:p14="http://schemas.microsoft.com/office/powerpoint/2010/main" val="26931238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a:t>마스터 제목 스타일 편집</a:t>
            </a:r>
            <a:endParaRPr lang="en-US" dirty="0"/>
          </a:p>
        </p:txBody>
      </p:sp>
      <p:sp>
        <p:nvSpPr>
          <p:cNvPr id="3" name="Vertical Text Placeholder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4" name="Date Placeholder 3"/>
          <p:cNvSpPr>
            <a:spLocks noGrp="1"/>
          </p:cNvSpPr>
          <p:nvPr>
            <p:ph type="dt" sz="half" idx="10"/>
          </p:nvPr>
        </p:nvSpPr>
        <p:spPr/>
        <p:txBody>
          <a:bodyPr/>
          <a:lstStyle/>
          <a:p>
            <a:fld id="{8CCA9572-4855-4DF5-9550-D60FA9D44C88}" type="datetimeFigureOut">
              <a:rPr lang="ko-KR" altLang="en-US" smtClean="0"/>
              <a:t>2024-06-11</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0E802FDD-E198-4E68-9B8A-84D3D76D575F}" type="slidenum">
              <a:rPr lang="ko-KR" altLang="en-US" smtClean="0"/>
              <a:t>‹#›</a:t>
            </a:fld>
            <a:endParaRPr lang="ko-KR" altLang="en-US"/>
          </a:p>
        </p:txBody>
      </p:sp>
    </p:spTree>
    <p:extLst>
      <p:ext uri="{BB962C8B-B14F-4D97-AF65-F5344CB8AC3E}">
        <p14:creationId xmlns:p14="http://schemas.microsoft.com/office/powerpoint/2010/main" val="36690369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5302658" y="1611875"/>
            <a:ext cx="4610844" cy="25656844"/>
          </a:xfrm>
        </p:spPr>
        <p:txBody>
          <a:bodyPr vert="eaVert"/>
          <a:lstStyle/>
          <a:p>
            <a:r>
              <a:rPr lang="ko-KR" altLang="en-US"/>
              <a:t>마스터 제목 스타일 편집</a:t>
            </a:r>
            <a:endParaRPr lang="en-US" dirty="0"/>
          </a:p>
        </p:txBody>
      </p:sp>
      <p:sp>
        <p:nvSpPr>
          <p:cNvPr id="3" name="Vertical Text Placeholder 2"/>
          <p:cNvSpPr>
            <a:spLocks noGrp="1"/>
          </p:cNvSpPr>
          <p:nvPr>
            <p:ph type="body" orient="vert" idx="1"/>
          </p:nvPr>
        </p:nvSpPr>
        <p:spPr>
          <a:xfrm>
            <a:off x="1470125" y="1611875"/>
            <a:ext cx="13565237" cy="25656844"/>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4" name="Date Placeholder 3"/>
          <p:cNvSpPr>
            <a:spLocks noGrp="1"/>
          </p:cNvSpPr>
          <p:nvPr>
            <p:ph type="dt" sz="half" idx="10"/>
          </p:nvPr>
        </p:nvSpPr>
        <p:spPr/>
        <p:txBody>
          <a:bodyPr/>
          <a:lstStyle/>
          <a:p>
            <a:fld id="{8CCA9572-4855-4DF5-9550-D60FA9D44C88}" type="datetimeFigureOut">
              <a:rPr lang="ko-KR" altLang="en-US" smtClean="0"/>
              <a:t>2024-06-11</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0E802FDD-E198-4E68-9B8A-84D3D76D575F}" type="slidenum">
              <a:rPr lang="ko-KR" altLang="en-US" smtClean="0"/>
              <a:t>‹#›</a:t>
            </a:fld>
            <a:endParaRPr lang="ko-KR" altLang="en-US"/>
          </a:p>
        </p:txBody>
      </p:sp>
    </p:spTree>
    <p:extLst>
      <p:ext uri="{BB962C8B-B14F-4D97-AF65-F5344CB8AC3E}">
        <p14:creationId xmlns:p14="http://schemas.microsoft.com/office/powerpoint/2010/main" val="31739931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a:t>마스터 제목 스타일 편집</a:t>
            </a:r>
            <a:endParaRPr lang="en-US" dirty="0"/>
          </a:p>
        </p:txBody>
      </p:sp>
      <p:sp>
        <p:nvSpPr>
          <p:cNvPr id="3" name="Content Placeholder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4" name="Date Placeholder 3"/>
          <p:cNvSpPr>
            <a:spLocks noGrp="1"/>
          </p:cNvSpPr>
          <p:nvPr>
            <p:ph type="dt" sz="half" idx="10"/>
          </p:nvPr>
        </p:nvSpPr>
        <p:spPr/>
        <p:txBody>
          <a:bodyPr/>
          <a:lstStyle/>
          <a:p>
            <a:fld id="{8CCA9572-4855-4DF5-9550-D60FA9D44C88}" type="datetimeFigureOut">
              <a:rPr lang="ko-KR" altLang="en-US" smtClean="0"/>
              <a:t>2024-06-11</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0E802FDD-E198-4E68-9B8A-84D3D76D575F}" type="slidenum">
              <a:rPr lang="ko-KR" altLang="en-US" smtClean="0"/>
              <a:t>‹#›</a:t>
            </a:fld>
            <a:endParaRPr lang="ko-KR" altLang="en-US"/>
          </a:p>
        </p:txBody>
      </p:sp>
    </p:spTree>
    <p:extLst>
      <p:ext uri="{BB962C8B-B14F-4D97-AF65-F5344CB8AC3E}">
        <p14:creationId xmlns:p14="http://schemas.microsoft.com/office/powerpoint/2010/main" val="1096817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Title 1"/>
          <p:cNvSpPr>
            <a:spLocks noGrp="1"/>
          </p:cNvSpPr>
          <p:nvPr>
            <p:ph type="title"/>
          </p:nvPr>
        </p:nvSpPr>
        <p:spPr>
          <a:xfrm>
            <a:off x="1458988" y="7547788"/>
            <a:ext cx="18443377" cy="12593645"/>
          </a:xfrm>
        </p:spPr>
        <p:txBody>
          <a:bodyPr anchor="b"/>
          <a:lstStyle>
            <a:lvl1pPr>
              <a:defRPr sz="14031"/>
            </a:lvl1pPr>
          </a:lstStyle>
          <a:p>
            <a:r>
              <a:rPr lang="ko-KR" altLang="en-US"/>
              <a:t>마스터 제목 스타일 편집</a:t>
            </a:r>
            <a:endParaRPr lang="en-US" dirty="0"/>
          </a:p>
        </p:txBody>
      </p:sp>
      <p:sp>
        <p:nvSpPr>
          <p:cNvPr id="3" name="Text Placeholder 2"/>
          <p:cNvSpPr>
            <a:spLocks noGrp="1"/>
          </p:cNvSpPr>
          <p:nvPr>
            <p:ph type="body" idx="1"/>
          </p:nvPr>
        </p:nvSpPr>
        <p:spPr>
          <a:xfrm>
            <a:off x="1458988" y="20260574"/>
            <a:ext cx="18443377" cy="6622701"/>
          </a:xfrm>
        </p:spPr>
        <p:txBody>
          <a:bodyPr/>
          <a:lstStyle>
            <a:lvl1pPr marL="0" indent="0">
              <a:buNone/>
              <a:defRPr sz="5612">
                <a:solidFill>
                  <a:schemeClr val="tx1"/>
                </a:solidFill>
              </a:defRPr>
            </a:lvl1pPr>
            <a:lvl2pPr marL="1069162" indent="0">
              <a:buNone/>
              <a:defRPr sz="4677">
                <a:solidFill>
                  <a:schemeClr val="tx1">
                    <a:tint val="75000"/>
                  </a:schemeClr>
                </a:solidFill>
              </a:defRPr>
            </a:lvl2pPr>
            <a:lvl3pPr marL="2138324" indent="0">
              <a:buNone/>
              <a:defRPr sz="4209">
                <a:solidFill>
                  <a:schemeClr val="tx1">
                    <a:tint val="75000"/>
                  </a:schemeClr>
                </a:solidFill>
              </a:defRPr>
            </a:lvl3pPr>
            <a:lvl4pPr marL="3207487" indent="0">
              <a:buNone/>
              <a:defRPr sz="3742">
                <a:solidFill>
                  <a:schemeClr val="tx1">
                    <a:tint val="75000"/>
                  </a:schemeClr>
                </a:solidFill>
              </a:defRPr>
            </a:lvl4pPr>
            <a:lvl5pPr marL="4276649" indent="0">
              <a:buNone/>
              <a:defRPr sz="3742">
                <a:solidFill>
                  <a:schemeClr val="tx1">
                    <a:tint val="75000"/>
                  </a:schemeClr>
                </a:solidFill>
              </a:defRPr>
            </a:lvl5pPr>
            <a:lvl6pPr marL="5345811" indent="0">
              <a:buNone/>
              <a:defRPr sz="3742">
                <a:solidFill>
                  <a:schemeClr val="tx1">
                    <a:tint val="75000"/>
                  </a:schemeClr>
                </a:solidFill>
              </a:defRPr>
            </a:lvl6pPr>
            <a:lvl7pPr marL="6414973" indent="0">
              <a:buNone/>
              <a:defRPr sz="3742">
                <a:solidFill>
                  <a:schemeClr val="tx1">
                    <a:tint val="75000"/>
                  </a:schemeClr>
                </a:solidFill>
              </a:defRPr>
            </a:lvl7pPr>
            <a:lvl8pPr marL="7484135" indent="0">
              <a:buNone/>
              <a:defRPr sz="3742">
                <a:solidFill>
                  <a:schemeClr val="tx1">
                    <a:tint val="75000"/>
                  </a:schemeClr>
                </a:solidFill>
              </a:defRPr>
            </a:lvl8pPr>
            <a:lvl9pPr marL="8553298" indent="0">
              <a:buNone/>
              <a:defRPr sz="3742">
                <a:solidFill>
                  <a:schemeClr val="tx1">
                    <a:tint val="75000"/>
                  </a:schemeClr>
                </a:solidFill>
              </a:defRPr>
            </a:lvl9pPr>
          </a:lstStyle>
          <a:p>
            <a:pPr lvl="0"/>
            <a:r>
              <a:rPr lang="ko-KR" altLang="en-US"/>
              <a:t>마스터 텍스트 스타일을 편집합니다</a:t>
            </a:r>
          </a:p>
        </p:txBody>
      </p:sp>
      <p:sp>
        <p:nvSpPr>
          <p:cNvPr id="4" name="Date Placeholder 3"/>
          <p:cNvSpPr>
            <a:spLocks noGrp="1"/>
          </p:cNvSpPr>
          <p:nvPr>
            <p:ph type="dt" sz="half" idx="10"/>
          </p:nvPr>
        </p:nvSpPr>
        <p:spPr/>
        <p:txBody>
          <a:bodyPr/>
          <a:lstStyle/>
          <a:p>
            <a:fld id="{8CCA9572-4855-4DF5-9550-D60FA9D44C88}" type="datetimeFigureOut">
              <a:rPr lang="ko-KR" altLang="en-US" smtClean="0"/>
              <a:t>2024-06-11</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0E802FDD-E198-4E68-9B8A-84D3D76D575F}" type="slidenum">
              <a:rPr lang="ko-KR" altLang="en-US" smtClean="0"/>
              <a:t>‹#›</a:t>
            </a:fld>
            <a:endParaRPr lang="ko-KR" altLang="en-US"/>
          </a:p>
        </p:txBody>
      </p:sp>
    </p:spTree>
    <p:extLst>
      <p:ext uri="{BB962C8B-B14F-4D97-AF65-F5344CB8AC3E}">
        <p14:creationId xmlns:p14="http://schemas.microsoft.com/office/powerpoint/2010/main" val="42354787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a:t>마스터 제목 스타일 편집</a:t>
            </a:r>
            <a:endParaRPr lang="en-US" dirty="0"/>
          </a:p>
        </p:txBody>
      </p:sp>
      <p:sp>
        <p:nvSpPr>
          <p:cNvPr id="3" name="Content Placeholder 2"/>
          <p:cNvSpPr>
            <a:spLocks noGrp="1"/>
          </p:cNvSpPr>
          <p:nvPr>
            <p:ph sz="half" idx="1"/>
          </p:nvPr>
        </p:nvSpPr>
        <p:spPr>
          <a:xfrm>
            <a:off x="1470124" y="8059374"/>
            <a:ext cx="9088041" cy="19209345"/>
          </a:xfrm>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4" name="Content Placeholder 3"/>
          <p:cNvSpPr>
            <a:spLocks noGrp="1"/>
          </p:cNvSpPr>
          <p:nvPr>
            <p:ph sz="half" idx="2"/>
          </p:nvPr>
        </p:nvSpPr>
        <p:spPr>
          <a:xfrm>
            <a:off x="10825460" y="8059374"/>
            <a:ext cx="9088041" cy="19209345"/>
          </a:xfrm>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5" name="Date Placeholder 4"/>
          <p:cNvSpPr>
            <a:spLocks noGrp="1"/>
          </p:cNvSpPr>
          <p:nvPr>
            <p:ph type="dt" sz="half" idx="10"/>
          </p:nvPr>
        </p:nvSpPr>
        <p:spPr/>
        <p:txBody>
          <a:bodyPr/>
          <a:lstStyle/>
          <a:p>
            <a:fld id="{8CCA9572-4855-4DF5-9550-D60FA9D44C88}" type="datetimeFigureOut">
              <a:rPr lang="ko-KR" altLang="en-US" smtClean="0"/>
              <a:t>2024-06-11</a:t>
            </a:fld>
            <a:endParaRPr lang="ko-KR" altLang="en-US"/>
          </a:p>
        </p:txBody>
      </p:sp>
      <p:sp>
        <p:nvSpPr>
          <p:cNvPr id="6" name="Footer Placeholder 5"/>
          <p:cNvSpPr>
            <a:spLocks noGrp="1"/>
          </p:cNvSpPr>
          <p:nvPr>
            <p:ph type="ftr" sz="quarter" idx="11"/>
          </p:nvPr>
        </p:nvSpPr>
        <p:spPr/>
        <p:txBody>
          <a:bodyPr/>
          <a:lstStyle/>
          <a:p>
            <a:endParaRPr lang="ko-KR" altLang="en-US"/>
          </a:p>
        </p:txBody>
      </p:sp>
      <p:sp>
        <p:nvSpPr>
          <p:cNvPr id="7" name="Slide Number Placeholder 6"/>
          <p:cNvSpPr>
            <a:spLocks noGrp="1"/>
          </p:cNvSpPr>
          <p:nvPr>
            <p:ph type="sldNum" sz="quarter" idx="12"/>
          </p:nvPr>
        </p:nvSpPr>
        <p:spPr/>
        <p:txBody>
          <a:bodyPr/>
          <a:lstStyle/>
          <a:p>
            <a:fld id="{0E802FDD-E198-4E68-9B8A-84D3D76D575F}" type="slidenum">
              <a:rPr lang="ko-KR" altLang="en-US" smtClean="0"/>
              <a:t>‹#›</a:t>
            </a:fld>
            <a:endParaRPr lang="ko-KR" altLang="en-US"/>
          </a:p>
        </p:txBody>
      </p:sp>
    </p:spTree>
    <p:extLst>
      <p:ext uri="{BB962C8B-B14F-4D97-AF65-F5344CB8AC3E}">
        <p14:creationId xmlns:p14="http://schemas.microsoft.com/office/powerpoint/2010/main" val="39770237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Title 1"/>
          <p:cNvSpPr>
            <a:spLocks noGrp="1"/>
          </p:cNvSpPr>
          <p:nvPr>
            <p:ph type="title"/>
          </p:nvPr>
        </p:nvSpPr>
        <p:spPr>
          <a:xfrm>
            <a:off x="1472909" y="1611882"/>
            <a:ext cx="18443377" cy="5851808"/>
          </a:xfrm>
        </p:spPr>
        <p:txBody>
          <a:bodyPr/>
          <a:lstStyle/>
          <a:p>
            <a:r>
              <a:rPr lang="ko-KR" altLang="en-US"/>
              <a:t>마스터 제목 스타일 편집</a:t>
            </a:r>
            <a:endParaRPr lang="en-US" dirty="0"/>
          </a:p>
        </p:txBody>
      </p:sp>
      <p:sp>
        <p:nvSpPr>
          <p:cNvPr id="3" name="Text Placeholder 2"/>
          <p:cNvSpPr>
            <a:spLocks noGrp="1"/>
          </p:cNvSpPr>
          <p:nvPr>
            <p:ph type="body" idx="1"/>
          </p:nvPr>
        </p:nvSpPr>
        <p:spPr>
          <a:xfrm>
            <a:off x="1472912" y="7421634"/>
            <a:ext cx="9046274" cy="3637228"/>
          </a:xfrm>
        </p:spPr>
        <p:txBody>
          <a:bodyPr anchor="b"/>
          <a:lstStyle>
            <a:lvl1pPr marL="0" indent="0">
              <a:buNone/>
              <a:defRPr sz="5612" b="1"/>
            </a:lvl1pPr>
            <a:lvl2pPr marL="1069162" indent="0">
              <a:buNone/>
              <a:defRPr sz="4677" b="1"/>
            </a:lvl2pPr>
            <a:lvl3pPr marL="2138324" indent="0">
              <a:buNone/>
              <a:defRPr sz="4209" b="1"/>
            </a:lvl3pPr>
            <a:lvl4pPr marL="3207487" indent="0">
              <a:buNone/>
              <a:defRPr sz="3742" b="1"/>
            </a:lvl4pPr>
            <a:lvl5pPr marL="4276649" indent="0">
              <a:buNone/>
              <a:defRPr sz="3742" b="1"/>
            </a:lvl5pPr>
            <a:lvl6pPr marL="5345811" indent="0">
              <a:buNone/>
              <a:defRPr sz="3742" b="1"/>
            </a:lvl6pPr>
            <a:lvl7pPr marL="6414973" indent="0">
              <a:buNone/>
              <a:defRPr sz="3742" b="1"/>
            </a:lvl7pPr>
            <a:lvl8pPr marL="7484135" indent="0">
              <a:buNone/>
              <a:defRPr sz="3742" b="1"/>
            </a:lvl8pPr>
            <a:lvl9pPr marL="8553298" indent="0">
              <a:buNone/>
              <a:defRPr sz="3742" b="1"/>
            </a:lvl9pPr>
          </a:lstStyle>
          <a:p>
            <a:pPr lvl="0"/>
            <a:r>
              <a:rPr lang="ko-KR" altLang="en-US"/>
              <a:t>마스터 텍스트 스타일을 편집합니다</a:t>
            </a:r>
          </a:p>
        </p:txBody>
      </p:sp>
      <p:sp>
        <p:nvSpPr>
          <p:cNvPr id="4" name="Content Placeholder 3"/>
          <p:cNvSpPr>
            <a:spLocks noGrp="1"/>
          </p:cNvSpPr>
          <p:nvPr>
            <p:ph sz="half" idx="2"/>
          </p:nvPr>
        </p:nvSpPr>
        <p:spPr>
          <a:xfrm>
            <a:off x="1472912" y="11058863"/>
            <a:ext cx="9046274" cy="16265921"/>
          </a:xfrm>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5" name="Text Placeholder 4"/>
          <p:cNvSpPr>
            <a:spLocks noGrp="1"/>
          </p:cNvSpPr>
          <p:nvPr>
            <p:ph type="body" sz="quarter" idx="3"/>
          </p:nvPr>
        </p:nvSpPr>
        <p:spPr>
          <a:xfrm>
            <a:off x="10825461" y="7421634"/>
            <a:ext cx="9090826" cy="3637228"/>
          </a:xfrm>
        </p:spPr>
        <p:txBody>
          <a:bodyPr anchor="b"/>
          <a:lstStyle>
            <a:lvl1pPr marL="0" indent="0">
              <a:buNone/>
              <a:defRPr sz="5612" b="1"/>
            </a:lvl1pPr>
            <a:lvl2pPr marL="1069162" indent="0">
              <a:buNone/>
              <a:defRPr sz="4677" b="1"/>
            </a:lvl2pPr>
            <a:lvl3pPr marL="2138324" indent="0">
              <a:buNone/>
              <a:defRPr sz="4209" b="1"/>
            </a:lvl3pPr>
            <a:lvl4pPr marL="3207487" indent="0">
              <a:buNone/>
              <a:defRPr sz="3742" b="1"/>
            </a:lvl4pPr>
            <a:lvl5pPr marL="4276649" indent="0">
              <a:buNone/>
              <a:defRPr sz="3742" b="1"/>
            </a:lvl5pPr>
            <a:lvl6pPr marL="5345811" indent="0">
              <a:buNone/>
              <a:defRPr sz="3742" b="1"/>
            </a:lvl6pPr>
            <a:lvl7pPr marL="6414973" indent="0">
              <a:buNone/>
              <a:defRPr sz="3742" b="1"/>
            </a:lvl7pPr>
            <a:lvl8pPr marL="7484135" indent="0">
              <a:buNone/>
              <a:defRPr sz="3742" b="1"/>
            </a:lvl8pPr>
            <a:lvl9pPr marL="8553298" indent="0">
              <a:buNone/>
              <a:defRPr sz="3742" b="1"/>
            </a:lvl9pPr>
          </a:lstStyle>
          <a:p>
            <a:pPr lvl="0"/>
            <a:r>
              <a:rPr lang="ko-KR" altLang="en-US"/>
              <a:t>마스터 텍스트 스타일을 편집합니다</a:t>
            </a:r>
          </a:p>
        </p:txBody>
      </p:sp>
      <p:sp>
        <p:nvSpPr>
          <p:cNvPr id="6" name="Content Placeholder 5"/>
          <p:cNvSpPr>
            <a:spLocks noGrp="1"/>
          </p:cNvSpPr>
          <p:nvPr>
            <p:ph sz="quarter" idx="4"/>
          </p:nvPr>
        </p:nvSpPr>
        <p:spPr>
          <a:xfrm>
            <a:off x="10825461" y="11058863"/>
            <a:ext cx="9090826" cy="16265921"/>
          </a:xfrm>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7" name="Date Placeholder 6"/>
          <p:cNvSpPr>
            <a:spLocks noGrp="1"/>
          </p:cNvSpPr>
          <p:nvPr>
            <p:ph type="dt" sz="half" idx="10"/>
          </p:nvPr>
        </p:nvSpPr>
        <p:spPr/>
        <p:txBody>
          <a:bodyPr/>
          <a:lstStyle/>
          <a:p>
            <a:fld id="{8CCA9572-4855-4DF5-9550-D60FA9D44C88}" type="datetimeFigureOut">
              <a:rPr lang="ko-KR" altLang="en-US" smtClean="0"/>
              <a:t>2024-06-11</a:t>
            </a:fld>
            <a:endParaRPr lang="ko-KR" altLang="en-US"/>
          </a:p>
        </p:txBody>
      </p:sp>
      <p:sp>
        <p:nvSpPr>
          <p:cNvPr id="8" name="Footer Placeholder 7"/>
          <p:cNvSpPr>
            <a:spLocks noGrp="1"/>
          </p:cNvSpPr>
          <p:nvPr>
            <p:ph type="ftr" sz="quarter" idx="11"/>
          </p:nvPr>
        </p:nvSpPr>
        <p:spPr/>
        <p:txBody>
          <a:bodyPr/>
          <a:lstStyle/>
          <a:p>
            <a:endParaRPr lang="ko-KR" altLang="en-US"/>
          </a:p>
        </p:txBody>
      </p:sp>
      <p:sp>
        <p:nvSpPr>
          <p:cNvPr id="9" name="Slide Number Placeholder 8"/>
          <p:cNvSpPr>
            <a:spLocks noGrp="1"/>
          </p:cNvSpPr>
          <p:nvPr>
            <p:ph type="sldNum" sz="quarter" idx="12"/>
          </p:nvPr>
        </p:nvSpPr>
        <p:spPr/>
        <p:txBody>
          <a:bodyPr/>
          <a:lstStyle/>
          <a:p>
            <a:fld id="{0E802FDD-E198-4E68-9B8A-84D3D76D575F}" type="slidenum">
              <a:rPr lang="ko-KR" altLang="en-US" smtClean="0"/>
              <a:t>‹#›</a:t>
            </a:fld>
            <a:endParaRPr lang="ko-KR" altLang="en-US"/>
          </a:p>
        </p:txBody>
      </p:sp>
    </p:spTree>
    <p:extLst>
      <p:ext uri="{BB962C8B-B14F-4D97-AF65-F5344CB8AC3E}">
        <p14:creationId xmlns:p14="http://schemas.microsoft.com/office/powerpoint/2010/main" val="23042420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a:t>마스터 제목 스타일 편집</a:t>
            </a:r>
            <a:endParaRPr lang="en-US" dirty="0"/>
          </a:p>
        </p:txBody>
      </p:sp>
      <p:sp>
        <p:nvSpPr>
          <p:cNvPr id="3" name="Date Placeholder 2"/>
          <p:cNvSpPr>
            <a:spLocks noGrp="1"/>
          </p:cNvSpPr>
          <p:nvPr>
            <p:ph type="dt" sz="half" idx="10"/>
          </p:nvPr>
        </p:nvSpPr>
        <p:spPr/>
        <p:txBody>
          <a:bodyPr/>
          <a:lstStyle/>
          <a:p>
            <a:fld id="{8CCA9572-4855-4DF5-9550-D60FA9D44C88}" type="datetimeFigureOut">
              <a:rPr lang="ko-KR" altLang="en-US" smtClean="0"/>
              <a:t>2024-06-11</a:t>
            </a:fld>
            <a:endParaRPr lang="ko-KR" altLang="en-US"/>
          </a:p>
        </p:txBody>
      </p:sp>
      <p:sp>
        <p:nvSpPr>
          <p:cNvPr id="4" name="Footer Placeholder 3"/>
          <p:cNvSpPr>
            <a:spLocks noGrp="1"/>
          </p:cNvSpPr>
          <p:nvPr>
            <p:ph type="ftr" sz="quarter" idx="11"/>
          </p:nvPr>
        </p:nvSpPr>
        <p:spPr/>
        <p:txBody>
          <a:bodyPr/>
          <a:lstStyle/>
          <a:p>
            <a:endParaRPr lang="ko-KR" altLang="en-US"/>
          </a:p>
        </p:txBody>
      </p:sp>
      <p:sp>
        <p:nvSpPr>
          <p:cNvPr id="5" name="Slide Number Placeholder 4"/>
          <p:cNvSpPr>
            <a:spLocks noGrp="1"/>
          </p:cNvSpPr>
          <p:nvPr>
            <p:ph type="sldNum" sz="quarter" idx="12"/>
          </p:nvPr>
        </p:nvSpPr>
        <p:spPr/>
        <p:txBody>
          <a:bodyPr/>
          <a:lstStyle/>
          <a:p>
            <a:fld id="{0E802FDD-E198-4E68-9B8A-84D3D76D575F}" type="slidenum">
              <a:rPr lang="ko-KR" altLang="en-US" smtClean="0"/>
              <a:t>‹#›</a:t>
            </a:fld>
            <a:endParaRPr lang="ko-KR" altLang="en-US"/>
          </a:p>
        </p:txBody>
      </p:sp>
    </p:spTree>
    <p:extLst>
      <p:ext uri="{BB962C8B-B14F-4D97-AF65-F5344CB8AC3E}">
        <p14:creationId xmlns:p14="http://schemas.microsoft.com/office/powerpoint/2010/main" val="19562876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CCA9572-4855-4DF5-9550-D60FA9D44C88}" type="datetimeFigureOut">
              <a:rPr lang="ko-KR" altLang="en-US" smtClean="0"/>
              <a:t>2024-06-11</a:t>
            </a:fld>
            <a:endParaRPr lang="ko-KR" altLang="en-US"/>
          </a:p>
        </p:txBody>
      </p:sp>
      <p:sp>
        <p:nvSpPr>
          <p:cNvPr id="3" name="Footer Placeholder 2"/>
          <p:cNvSpPr>
            <a:spLocks noGrp="1"/>
          </p:cNvSpPr>
          <p:nvPr>
            <p:ph type="ftr" sz="quarter" idx="11"/>
          </p:nvPr>
        </p:nvSpPr>
        <p:spPr/>
        <p:txBody>
          <a:bodyPr/>
          <a:lstStyle/>
          <a:p>
            <a:endParaRPr lang="ko-KR" altLang="en-US"/>
          </a:p>
        </p:txBody>
      </p:sp>
      <p:sp>
        <p:nvSpPr>
          <p:cNvPr id="4" name="Slide Number Placeholder 3"/>
          <p:cNvSpPr>
            <a:spLocks noGrp="1"/>
          </p:cNvSpPr>
          <p:nvPr>
            <p:ph type="sldNum" sz="quarter" idx="12"/>
          </p:nvPr>
        </p:nvSpPr>
        <p:spPr/>
        <p:txBody>
          <a:bodyPr/>
          <a:lstStyle/>
          <a:p>
            <a:fld id="{0E802FDD-E198-4E68-9B8A-84D3D76D575F}" type="slidenum">
              <a:rPr lang="ko-KR" altLang="en-US" smtClean="0"/>
              <a:t>‹#›</a:t>
            </a:fld>
            <a:endParaRPr lang="ko-KR" altLang="en-US"/>
          </a:p>
        </p:txBody>
      </p:sp>
    </p:spTree>
    <p:extLst>
      <p:ext uri="{BB962C8B-B14F-4D97-AF65-F5344CB8AC3E}">
        <p14:creationId xmlns:p14="http://schemas.microsoft.com/office/powerpoint/2010/main" val="8193943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Title 1"/>
          <p:cNvSpPr>
            <a:spLocks noGrp="1"/>
          </p:cNvSpPr>
          <p:nvPr>
            <p:ph type="title"/>
          </p:nvPr>
        </p:nvSpPr>
        <p:spPr>
          <a:xfrm>
            <a:off x="1472909" y="2018348"/>
            <a:ext cx="6896776" cy="7064216"/>
          </a:xfrm>
        </p:spPr>
        <p:txBody>
          <a:bodyPr anchor="b"/>
          <a:lstStyle>
            <a:lvl1pPr>
              <a:defRPr sz="7483"/>
            </a:lvl1pPr>
          </a:lstStyle>
          <a:p>
            <a:r>
              <a:rPr lang="ko-KR" altLang="en-US"/>
              <a:t>마스터 제목 스타일 편집</a:t>
            </a:r>
            <a:endParaRPr lang="en-US" dirty="0"/>
          </a:p>
        </p:txBody>
      </p:sp>
      <p:sp>
        <p:nvSpPr>
          <p:cNvPr id="3" name="Content Placeholder 2"/>
          <p:cNvSpPr>
            <a:spLocks noGrp="1"/>
          </p:cNvSpPr>
          <p:nvPr>
            <p:ph idx="1"/>
          </p:nvPr>
        </p:nvSpPr>
        <p:spPr>
          <a:xfrm>
            <a:off x="9090826" y="4359077"/>
            <a:ext cx="10825460" cy="21515024"/>
          </a:xfrm>
        </p:spPr>
        <p:txBody>
          <a:bodyPr/>
          <a:lstStyle>
            <a:lvl1pPr>
              <a:defRPr sz="7483"/>
            </a:lvl1pPr>
            <a:lvl2pPr>
              <a:defRPr sz="6548"/>
            </a:lvl2pPr>
            <a:lvl3pPr>
              <a:defRPr sz="5612"/>
            </a:lvl3pPr>
            <a:lvl4pPr>
              <a:defRPr sz="4677"/>
            </a:lvl4pPr>
            <a:lvl5pPr>
              <a:defRPr sz="4677"/>
            </a:lvl5pPr>
            <a:lvl6pPr>
              <a:defRPr sz="4677"/>
            </a:lvl6pPr>
            <a:lvl7pPr>
              <a:defRPr sz="4677"/>
            </a:lvl7pPr>
            <a:lvl8pPr>
              <a:defRPr sz="4677"/>
            </a:lvl8pPr>
            <a:lvl9pPr>
              <a:defRPr sz="4677"/>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4" name="Text Placeholder 3"/>
          <p:cNvSpPr>
            <a:spLocks noGrp="1"/>
          </p:cNvSpPr>
          <p:nvPr>
            <p:ph type="body" sz="half" idx="2"/>
          </p:nvPr>
        </p:nvSpPr>
        <p:spPr>
          <a:xfrm>
            <a:off x="1472909" y="9082564"/>
            <a:ext cx="6896776" cy="16826573"/>
          </a:xfrm>
        </p:spPr>
        <p:txBody>
          <a:bodyPr/>
          <a:lstStyle>
            <a:lvl1pPr marL="0" indent="0">
              <a:buNone/>
              <a:defRPr sz="3742"/>
            </a:lvl1pPr>
            <a:lvl2pPr marL="1069162" indent="0">
              <a:buNone/>
              <a:defRPr sz="3274"/>
            </a:lvl2pPr>
            <a:lvl3pPr marL="2138324" indent="0">
              <a:buNone/>
              <a:defRPr sz="2806"/>
            </a:lvl3pPr>
            <a:lvl4pPr marL="3207487" indent="0">
              <a:buNone/>
              <a:defRPr sz="2339"/>
            </a:lvl4pPr>
            <a:lvl5pPr marL="4276649" indent="0">
              <a:buNone/>
              <a:defRPr sz="2339"/>
            </a:lvl5pPr>
            <a:lvl6pPr marL="5345811" indent="0">
              <a:buNone/>
              <a:defRPr sz="2339"/>
            </a:lvl6pPr>
            <a:lvl7pPr marL="6414973" indent="0">
              <a:buNone/>
              <a:defRPr sz="2339"/>
            </a:lvl7pPr>
            <a:lvl8pPr marL="7484135" indent="0">
              <a:buNone/>
              <a:defRPr sz="2339"/>
            </a:lvl8pPr>
            <a:lvl9pPr marL="8553298" indent="0">
              <a:buNone/>
              <a:defRPr sz="2339"/>
            </a:lvl9pPr>
          </a:lstStyle>
          <a:p>
            <a:pPr lvl="0"/>
            <a:r>
              <a:rPr lang="ko-KR" altLang="en-US"/>
              <a:t>마스터 텍스트 스타일을 편집합니다</a:t>
            </a:r>
          </a:p>
        </p:txBody>
      </p:sp>
      <p:sp>
        <p:nvSpPr>
          <p:cNvPr id="5" name="Date Placeholder 4"/>
          <p:cNvSpPr>
            <a:spLocks noGrp="1"/>
          </p:cNvSpPr>
          <p:nvPr>
            <p:ph type="dt" sz="half" idx="10"/>
          </p:nvPr>
        </p:nvSpPr>
        <p:spPr/>
        <p:txBody>
          <a:bodyPr/>
          <a:lstStyle/>
          <a:p>
            <a:fld id="{8CCA9572-4855-4DF5-9550-D60FA9D44C88}" type="datetimeFigureOut">
              <a:rPr lang="ko-KR" altLang="en-US" smtClean="0"/>
              <a:t>2024-06-11</a:t>
            </a:fld>
            <a:endParaRPr lang="ko-KR" altLang="en-US"/>
          </a:p>
        </p:txBody>
      </p:sp>
      <p:sp>
        <p:nvSpPr>
          <p:cNvPr id="6" name="Footer Placeholder 5"/>
          <p:cNvSpPr>
            <a:spLocks noGrp="1"/>
          </p:cNvSpPr>
          <p:nvPr>
            <p:ph type="ftr" sz="quarter" idx="11"/>
          </p:nvPr>
        </p:nvSpPr>
        <p:spPr/>
        <p:txBody>
          <a:bodyPr/>
          <a:lstStyle/>
          <a:p>
            <a:endParaRPr lang="ko-KR" altLang="en-US"/>
          </a:p>
        </p:txBody>
      </p:sp>
      <p:sp>
        <p:nvSpPr>
          <p:cNvPr id="7" name="Slide Number Placeholder 6"/>
          <p:cNvSpPr>
            <a:spLocks noGrp="1"/>
          </p:cNvSpPr>
          <p:nvPr>
            <p:ph type="sldNum" sz="quarter" idx="12"/>
          </p:nvPr>
        </p:nvSpPr>
        <p:spPr/>
        <p:txBody>
          <a:bodyPr/>
          <a:lstStyle/>
          <a:p>
            <a:fld id="{0E802FDD-E198-4E68-9B8A-84D3D76D575F}" type="slidenum">
              <a:rPr lang="ko-KR" altLang="en-US" smtClean="0"/>
              <a:t>‹#›</a:t>
            </a:fld>
            <a:endParaRPr lang="ko-KR" altLang="en-US"/>
          </a:p>
        </p:txBody>
      </p:sp>
    </p:spTree>
    <p:extLst>
      <p:ext uri="{BB962C8B-B14F-4D97-AF65-F5344CB8AC3E}">
        <p14:creationId xmlns:p14="http://schemas.microsoft.com/office/powerpoint/2010/main" val="3054106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Title 1"/>
          <p:cNvSpPr>
            <a:spLocks noGrp="1"/>
          </p:cNvSpPr>
          <p:nvPr>
            <p:ph type="title"/>
          </p:nvPr>
        </p:nvSpPr>
        <p:spPr>
          <a:xfrm>
            <a:off x="1472909" y="2018348"/>
            <a:ext cx="6896776" cy="7064216"/>
          </a:xfrm>
        </p:spPr>
        <p:txBody>
          <a:bodyPr anchor="b"/>
          <a:lstStyle>
            <a:lvl1pPr>
              <a:defRPr sz="7483"/>
            </a:lvl1pPr>
          </a:lstStyle>
          <a:p>
            <a:r>
              <a:rPr lang="ko-KR" altLang="en-US"/>
              <a:t>마스터 제목 스타일 편집</a:t>
            </a:r>
            <a:endParaRPr lang="en-US" dirty="0"/>
          </a:p>
        </p:txBody>
      </p:sp>
      <p:sp>
        <p:nvSpPr>
          <p:cNvPr id="3" name="Picture Placeholder 2"/>
          <p:cNvSpPr>
            <a:spLocks noGrp="1" noChangeAspect="1"/>
          </p:cNvSpPr>
          <p:nvPr>
            <p:ph type="pic" idx="1"/>
          </p:nvPr>
        </p:nvSpPr>
        <p:spPr>
          <a:xfrm>
            <a:off x="9090826" y="4359077"/>
            <a:ext cx="10825460" cy="21515024"/>
          </a:xfrm>
        </p:spPr>
        <p:txBody>
          <a:bodyPr anchor="t"/>
          <a:lstStyle>
            <a:lvl1pPr marL="0" indent="0">
              <a:buNone/>
              <a:defRPr sz="7483"/>
            </a:lvl1pPr>
            <a:lvl2pPr marL="1069162" indent="0">
              <a:buNone/>
              <a:defRPr sz="6548"/>
            </a:lvl2pPr>
            <a:lvl3pPr marL="2138324" indent="0">
              <a:buNone/>
              <a:defRPr sz="5612"/>
            </a:lvl3pPr>
            <a:lvl4pPr marL="3207487" indent="0">
              <a:buNone/>
              <a:defRPr sz="4677"/>
            </a:lvl4pPr>
            <a:lvl5pPr marL="4276649" indent="0">
              <a:buNone/>
              <a:defRPr sz="4677"/>
            </a:lvl5pPr>
            <a:lvl6pPr marL="5345811" indent="0">
              <a:buNone/>
              <a:defRPr sz="4677"/>
            </a:lvl6pPr>
            <a:lvl7pPr marL="6414973" indent="0">
              <a:buNone/>
              <a:defRPr sz="4677"/>
            </a:lvl7pPr>
            <a:lvl8pPr marL="7484135" indent="0">
              <a:buNone/>
              <a:defRPr sz="4677"/>
            </a:lvl8pPr>
            <a:lvl9pPr marL="8553298" indent="0">
              <a:buNone/>
              <a:defRPr sz="4677"/>
            </a:lvl9pPr>
          </a:lstStyle>
          <a:p>
            <a:r>
              <a:rPr lang="ko-KR" altLang="en-US"/>
              <a:t>그림을 추가하려면 아이콘을 클릭하십시오</a:t>
            </a:r>
            <a:endParaRPr lang="en-US" dirty="0"/>
          </a:p>
        </p:txBody>
      </p:sp>
      <p:sp>
        <p:nvSpPr>
          <p:cNvPr id="4" name="Text Placeholder 3"/>
          <p:cNvSpPr>
            <a:spLocks noGrp="1"/>
          </p:cNvSpPr>
          <p:nvPr>
            <p:ph type="body" sz="half" idx="2"/>
          </p:nvPr>
        </p:nvSpPr>
        <p:spPr>
          <a:xfrm>
            <a:off x="1472909" y="9082564"/>
            <a:ext cx="6896776" cy="16826573"/>
          </a:xfrm>
        </p:spPr>
        <p:txBody>
          <a:bodyPr/>
          <a:lstStyle>
            <a:lvl1pPr marL="0" indent="0">
              <a:buNone/>
              <a:defRPr sz="3742"/>
            </a:lvl1pPr>
            <a:lvl2pPr marL="1069162" indent="0">
              <a:buNone/>
              <a:defRPr sz="3274"/>
            </a:lvl2pPr>
            <a:lvl3pPr marL="2138324" indent="0">
              <a:buNone/>
              <a:defRPr sz="2806"/>
            </a:lvl3pPr>
            <a:lvl4pPr marL="3207487" indent="0">
              <a:buNone/>
              <a:defRPr sz="2339"/>
            </a:lvl4pPr>
            <a:lvl5pPr marL="4276649" indent="0">
              <a:buNone/>
              <a:defRPr sz="2339"/>
            </a:lvl5pPr>
            <a:lvl6pPr marL="5345811" indent="0">
              <a:buNone/>
              <a:defRPr sz="2339"/>
            </a:lvl6pPr>
            <a:lvl7pPr marL="6414973" indent="0">
              <a:buNone/>
              <a:defRPr sz="2339"/>
            </a:lvl7pPr>
            <a:lvl8pPr marL="7484135" indent="0">
              <a:buNone/>
              <a:defRPr sz="2339"/>
            </a:lvl8pPr>
            <a:lvl9pPr marL="8553298" indent="0">
              <a:buNone/>
              <a:defRPr sz="2339"/>
            </a:lvl9pPr>
          </a:lstStyle>
          <a:p>
            <a:pPr lvl="0"/>
            <a:r>
              <a:rPr lang="ko-KR" altLang="en-US"/>
              <a:t>마스터 텍스트 스타일을 편집합니다</a:t>
            </a:r>
          </a:p>
        </p:txBody>
      </p:sp>
      <p:sp>
        <p:nvSpPr>
          <p:cNvPr id="5" name="Date Placeholder 4"/>
          <p:cNvSpPr>
            <a:spLocks noGrp="1"/>
          </p:cNvSpPr>
          <p:nvPr>
            <p:ph type="dt" sz="half" idx="10"/>
          </p:nvPr>
        </p:nvSpPr>
        <p:spPr/>
        <p:txBody>
          <a:bodyPr/>
          <a:lstStyle/>
          <a:p>
            <a:fld id="{8CCA9572-4855-4DF5-9550-D60FA9D44C88}" type="datetimeFigureOut">
              <a:rPr lang="ko-KR" altLang="en-US" smtClean="0"/>
              <a:t>2024-06-11</a:t>
            </a:fld>
            <a:endParaRPr lang="ko-KR" altLang="en-US"/>
          </a:p>
        </p:txBody>
      </p:sp>
      <p:sp>
        <p:nvSpPr>
          <p:cNvPr id="6" name="Footer Placeholder 5"/>
          <p:cNvSpPr>
            <a:spLocks noGrp="1"/>
          </p:cNvSpPr>
          <p:nvPr>
            <p:ph type="ftr" sz="quarter" idx="11"/>
          </p:nvPr>
        </p:nvSpPr>
        <p:spPr/>
        <p:txBody>
          <a:bodyPr/>
          <a:lstStyle/>
          <a:p>
            <a:endParaRPr lang="ko-KR" altLang="en-US"/>
          </a:p>
        </p:txBody>
      </p:sp>
      <p:sp>
        <p:nvSpPr>
          <p:cNvPr id="7" name="Slide Number Placeholder 6"/>
          <p:cNvSpPr>
            <a:spLocks noGrp="1"/>
          </p:cNvSpPr>
          <p:nvPr>
            <p:ph type="sldNum" sz="quarter" idx="12"/>
          </p:nvPr>
        </p:nvSpPr>
        <p:spPr/>
        <p:txBody>
          <a:bodyPr/>
          <a:lstStyle/>
          <a:p>
            <a:fld id="{0E802FDD-E198-4E68-9B8A-84D3D76D575F}" type="slidenum">
              <a:rPr lang="ko-KR" altLang="en-US" smtClean="0"/>
              <a:t>‹#›</a:t>
            </a:fld>
            <a:endParaRPr lang="ko-KR" altLang="en-US"/>
          </a:p>
        </p:txBody>
      </p:sp>
    </p:spTree>
    <p:extLst>
      <p:ext uri="{BB962C8B-B14F-4D97-AF65-F5344CB8AC3E}">
        <p14:creationId xmlns:p14="http://schemas.microsoft.com/office/powerpoint/2010/main" val="18018171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470124" y="1611882"/>
            <a:ext cx="18443377" cy="5851808"/>
          </a:xfrm>
          <a:prstGeom prst="rect">
            <a:avLst/>
          </a:prstGeom>
        </p:spPr>
        <p:txBody>
          <a:bodyPr vert="horz" lIns="91440" tIns="45720" rIns="91440" bIns="45720" rtlCol="0" anchor="ctr">
            <a:normAutofit/>
          </a:bodyPr>
          <a:lstStyle/>
          <a:p>
            <a:r>
              <a:rPr lang="ko-KR" altLang="en-US"/>
              <a:t>마스터 제목 스타일 편집</a:t>
            </a:r>
            <a:endParaRPr lang="en-US" dirty="0"/>
          </a:p>
        </p:txBody>
      </p:sp>
      <p:sp>
        <p:nvSpPr>
          <p:cNvPr id="3" name="Text Placeholder 2"/>
          <p:cNvSpPr>
            <a:spLocks noGrp="1"/>
          </p:cNvSpPr>
          <p:nvPr>
            <p:ph type="body" idx="1"/>
          </p:nvPr>
        </p:nvSpPr>
        <p:spPr>
          <a:xfrm>
            <a:off x="1470124" y="8059374"/>
            <a:ext cx="18443377" cy="19209345"/>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4" name="Date Placeholder 3"/>
          <p:cNvSpPr>
            <a:spLocks noGrp="1"/>
          </p:cNvSpPr>
          <p:nvPr>
            <p:ph type="dt" sz="half" idx="2"/>
          </p:nvPr>
        </p:nvSpPr>
        <p:spPr>
          <a:xfrm>
            <a:off x="1470124" y="28060644"/>
            <a:ext cx="4811316" cy="1611875"/>
          </a:xfrm>
          <a:prstGeom prst="rect">
            <a:avLst/>
          </a:prstGeom>
        </p:spPr>
        <p:txBody>
          <a:bodyPr vert="horz" lIns="91440" tIns="45720" rIns="91440" bIns="45720" rtlCol="0" anchor="ctr"/>
          <a:lstStyle>
            <a:lvl1pPr algn="l">
              <a:defRPr sz="2806">
                <a:solidFill>
                  <a:schemeClr val="tx1">
                    <a:tint val="75000"/>
                  </a:schemeClr>
                </a:solidFill>
              </a:defRPr>
            </a:lvl1pPr>
          </a:lstStyle>
          <a:p>
            <a:fld id="{8CCA9572-4855-4DF5-9550-D60FA9D44C88}" type="datetimeFigureOut">
              <a:rPr lang="ko-KR" altLang="en-US" smtClean="0"/>
              <a:t>2024-06-11</a:t>
            </a:fld>
            <a:endParaRPr lang="ko-KR" altLang="en-US"/>
          </a:p>
        </p:txBody>
      </p:sp>
      <p:sp>
        <p:nvSpPr>
          <p:cNvPr id="5" name="Footer Placeholder 4"/>
          <p:cNvSpPr>
            <a:spLocks noGrp="1"/>
          </p:cNvSpPr>
          <p:nvPr>
            <p:ph type="ftr" sz="quarter" idx="3"/>
          </p:nvPr>
        </p:nvSpPr>
        <p:spPr>
          <a:xfrm>
            <a:off x="7083326" y="28060644"/>
            <a:ext cx="7216973" cy="1611875"/>
          </a:xfrm>
          <a:prstGeom prst="rect">
            <a:avLst/>
          </a:prstGeom>
        </p:spPr>
        <p:txBody>
          <a:bodyPr vert="horz" lIns="91440" tIns="45720" rIns="91440" bIns="45720" rtlCol="0" anchor="ctr"/>
          <a:lstStyle>
            <a:lvl1pPr algn="ctr">
              <a:defRPr sz="2806">
                <a:solidFill>
                  <a:schemeClr val="tx1">
                    <a:tint val="75000"/>
                  </a:schemeClr>
                </a:solidFill>
              </a:defRPr>
            </a:lvl1pPr>
          </a:lstStyle>
          <a:p>
            <a:endParaRPr lang="ko-KR" altLang="en-US"/>
          </a:p>
        </p:txBody>
      </p:sp>
      <p:sp>
        <p:nvSpPr>
          <p:cNvPr id="6" name="Slide Number Placeholder 5"/>
          <p:cNvSpPr>
            <a:spLocks noGrp="1"/>
          </p:cNvSpPr>
          <p:nvPr>
            <p:ph type="sldNum" sz="quarter" idx="4"/>
          </p:nvPr>
        </p:nvSpPr>
        <p:spPr>
          <a:xfrm>
            <a:off x="15102185" y="28060644"/>
            <a:ext cx="4811316" cy="1611875"/>
          </a:xfrm>
          <a:prstGeom prst="rect">
            <a:avLst/>
          </a:prstGeom>
        </p:spPr>
        <p:txBody>
          <a:bodyPr vert="horz" lIns="91440" tIns="45720" rIns="91440" bIns="45720" rtlCol="0" anchor="ctr"/>
          <a:lstStyle>
            <a:lvl1pPr algn="r">
              <a:defRPr sz="2806">
                <a:solidFill>
                  <a:schemeClr val="tx1">
                    <a:tint val="75000"/>
                  </a:schemeClr>
                </a:solidFill>
              </a:defRPr>
            </a:lvl1pPr>
          </a:lstStyle>
          <a:p>
            <a:fld id="{0E802FDD-E198-4E68-9B8A-84D3D76D575F}" type="slidenum">
              <a:rPr lang="ko-KR" altLang="en-US" smtClean="0"/>
              <a:t>‹#›</a:t>
            </a:fld>
            <a:endParaRPr lang="ko-KR" altLang="en-US"/>
          </a:p>
        </p:txBody>
      </p:sp>
    </p:spTree>
    <p:extLst>
      <p:ext uri="{BB962C8B-B14F-4D97-AF65-F5344CB8AC3E}">
        <p14:creationId xmlns:p14="http://schemas.microsoft.com/office/powerpoint/2010/main" val="49552603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2138324" rtl="0" eaLnBrk="1" latinLnBrk="1" hangingPunct="1">
        <a:lnSpc>
          <a:spcPct val="90000"/>
        </a:lnSpc>
        <a:spcBef>
          <a:spcPct val="0"/>
        </a:spcBef>
        <a:buNone/>
        <a:defRPr sz="10289" kern="1200">
          <a:solidFill>
            <a:schemeClr val="tx1"/>
          </a:solidFill>
          <a:latin typeface="+mj-lt"/>
          <a:ea typeface="+mj-ea"/>
          <a:cs typeface="+mj-cs"/>
        </a:defRPr>
      </a:lvl1pPr>
    </p:titleStyle>
    <p:bodyStyle>
      <a:lvl1pPr marL="534581" indent="-534581" algn="l" defTabSz="2138324" rtl="0" eaLnBrk="1" latinLnBrk="1" hangingPunct="1">
        <a:lnSpc>
          <a:spcPct val="90000"/>
        </a:lnSpc>
        <a:spcBef>
          <a:spcPts val="2339"/>
        </a:spcBef>
        <a:buFont typeface="Arial" panose="020B0604020202020204" pitchFamily="34" charset="0"/>
        <a:buChar char="•"/>
        <a:defRPr sz="6548" kern="1200">
          <a:solidFill>
            <a:schemeClr val="tx1"/>
          </a:solidFill>
          <a:latin typeface="+mn-lt"/>
          <a:ea typeface="+mn-ea"/>
          <a:cs typeface="+mn-cs"/>
        </a:defRPr>
      </a:lvl1pPr>
      <a:lvl2pPr marL="1603743" indent="-534581" algn="l" defTabSz="2138324" rtl="0" eaLnBrk="1" latinLnBrk="1" hangingPunct="1">
        <a:lnSpc>
          <a:spcPct val="90000"/>
        </a:lnSpc>
        <a:spcBef>
          <a:spcPts val="1169"/>
        </a:spcBef>
        <a:buFont typeface="Arial" panose="020B0604020202020204" pitchFamily="34" charset="0"/>
        <a:buChar char="•"/>
        <a:defRPr sz="5612" kern="1200">
          <a:solidFill>
            <a:schemeClr val="tx1"/>
          </a:solidFill>
          <a:latin typeface="+mn-lt"/>
          <a:ea typeface="+mn-ea"/>
          <a:cs typeface="+mn-cs"/>
        </a:defRPr>
      </a:lvl2pPr>
      <a:lvl3pPr marL="2672906" indent="-534581" algn="l" defTabSz="2138324" rtl="0" eaLnBrk="1" latinLnBrk="1" hangingPunct="1">
        <a:lnSpc>
          <a:spcPct val="90000"/>
        </a:lnSpc>
        <a:spcBef>
          <a:spcPts val="1169"/>
        </a:spcBef>
        <a:buFont typeface="Arial" panose="020B0604020202020204" pitchFamily="34" charset="0"/>
        <a:buChar char="•"/>
        <a:defRPr sz="4677" kern="1200">
          <a:solidFill>
            <a:schemeClr val="tx1"/>
          </a:solidFill>
          <a:latin typeface="+mn-lt"/>
          <a:ea typeface="+mn-ea"/>
          <a:cs typeface="+mn-cs"/>
        </a:defRPr>
      </a:lvl3pPr>
      <a:lvl4pPr marL="3742068" indent="-534581" algn="l" defTabSz="2138324" rtl="0" eaLnBrk="1" latinLnBrk="1" hangingPunct="1">
        <a:lnSpc>
          <a:spcPct val="90000"/>
        </a:lnSpc>
        <a:spcBef>
          <a:spcPts val="1169"/>
        </a:spcBef>
        <a:buFont typeface="Arial" panose="020B0604020202020204" pitchFamily="34" charset="0"/>
        <a:buChar char="•"/>
        <a:defRPr sz="4209" kern="1200">
          <a:solidFill>
            <a:schemeClr val="tx1"/>
          </a:solidFill>
          <a:latin typeface="+mn-lt"/>
          <a:ea typeface="+mn-ea"/>
          <a:cs typeface="+mn-cs"/>
        </a:defRPr>
      </a:lvl4pPr>
      <a:lvl5pPr marL="4811230" indent="-534581" algn="l" defTabSz="2138324" rtl="0" eaLnBrk="1" latinLnBrk="1" hangingPunct="1">
        <a:lnSpc>
          <a:spcPct val="90000"/>
        </a:lnSpc>
        <a:spcBef>
          <a:spcPts val="1169"/>
        </a:spcBef>
        <a:buFont typeface="Arial" panose="020B0604020202020204" pitchFamily="34" charset="0"/>
        <a:buChar char="•"/>
        <a:defRPr sz="4209" kern="1200">
          <a:solidFill>
            <a:schemeClr val="tx1"/>
          </a:solidFill>
          <a:latin typeface="+mn-lt"/>
          <a:ea typeface="+mn-ea"/>
          <a:cs typeface="+mn-cs"/>
        </a:defRPr>
      </a:lvl5pPr>
      <a:lvl6pPr marL="5880392" indent="-534581" algn="l" defTabSz="2138324" rtl="0" eaLnBrk="1" latinLnBrk="1" hangingPunct="1">
        <a:lnSpc>
          <a:spcPct val="90000"/>
        </a:lnSpc>
        <a:spcBef>
          <a:spcPts val="1169"/>
        </a:spcBef>
        <a:buFont typeface="Arial" panose="020B0604020202020204" pitchFamily="34" charset="0"/>
        <a:buChar char="•"/>
        <a:defRPr sz="4209" kern="1200">
          <a:solidFill>
            <a:schemeClr val="tx1"/>
          </a:solidFill>
          <a:latin typeface="+mn-lt"/>
          <a:ea typeface="+mn-ea"/>
          <a:cs typeface="+mn-cs"/>
        </a:defRPr>
      </a:lvl6pPr>
      <a:lvl7pPr marL="6949554" indent="-534581" algn="l" defTabSz="2138324" rtl="0" eaLnBrk="1" latinLnBrk="1" hangingPunct="1">
        <a:lnSpc>
          <a:spcPct val="90000"/>
        </a:lnSpc>
        <a:spcBef>
          <a:spcPts val="1169"/>
        </a:spcBef>
        <a:buFont typeface="Arial" panose="020B0604020202020204" pitchFamily="34" charset="0"/>
        <a:buChar char="•"/>
        <a:defRPr sz="4209" kern="1200">
          <a:solidFill>
            <a:schemeClr val="tx1"/>
          </a:solidFill>
          <a:latin typeface="+mn-lt"/>
          <a:ea typeface="+mn-ea"/>
          <a:cs typeface="+mn-cs"/>
        </a:defRPr>
      </a:lvl7pPr>
      <a:lvl8pPr marL="8018717" indent="-534581" algn="l" defTabSz="2138324" rtl="0" eaLnBrk="1" latinLnBrk="1" hangingPunct="1">
        <a:lnSpc>
          <a:spcPct val="90000"/>
        </a:lnSpc>
        <a:spcBef>
          <a:spcPts val="1169"/>
        </a:spcBef>
        <a:buFont typeface="Arial" panose="020B0604020202020204" pitchFamily="34" charset="0"/>
        <a:buChar char="•"/>
        <a:defRPr sz="4209" kern="1200">
          <a:solidFill>
            <a:schemeClr val="tx1"/>
          </a:solidFill>
          <a:latin typeface="+mn-lt"/>
          <a:ea typeface="+mn-ea"/>
          <a:cs typeface="+mn-cs"/>
        </a:defRPr>
      </a:lvl8pPr>
      <a:lvl9pPr marL="9087879" indent="-534581" algn="l" defTabSz="2138324" rtl="0" eaLnBrk="1" latinLnBrk="1" hangingPunct="1">
        <a:lnSpc>
          <a:spcPct val="90000"/>
        </a:lnSpc>
        <a:spcBef>
          <a:spcPts val="1169"/>
        </a:spcBef>
        <a:buFont typeface="Arial" panose="020B0604020202020204" pitchFamily="34" charset="0"/>
        <a:buChar char="•"/>
        <a:defRPr sz="4209" kern="1200">
          <a:solidFill>
            <a:schemeClr val="tx1"/>
          </a:solidFill>
          <a:latin typeface="+mn-lt"/>
          <a:ea typeface="+mn-ea"/>
          <a:cs typeface="+mn-cs"/>
        </a:defRPr>
      </a:lvl9pPr>
    </p:bodyStyle>
    <p:otherStyle>
      <a:defPPr>
        <a:defRPr lang="en-US"/>
      </a:defPPr>
      <a:lvl1pPr marL="0" algn="l" defTabSz="2138324" rtl="0" eaLnBrk="1" latinLnBrk="1" hangingPunct="1">
        <a:defRPr sz="4209" kern="1200">
          <a:solidFill>
            <a:schemeClr val="tx1"/>
          </a:solidFill>
          <a:latin typeface="+mn-lt"/>
          <a:ea typeface="+mn-ea"/>
          <a:cs typeface="+mn-cs"/>
        </a:defRPr>
      </a:lvl1pPr>
      <a:lvl2pPr marL="1069162" algn="l" defTabSz="2138324" rtl="0" eaLnBrk="1" latinLnBrk="1" hangingPunct="1">
        <a:defRPr sz="4209" kern="1200">
          <a:solidFill>
            <a:schemeClr val="tx1"/>
          </a:solidFill>
          <a:latin typeface="+mn-lt"/>
          <a:ea typeface="+mn-ea"/>
          <a:cs typeface="+mn-cs"/>
        </a:defRPr>
      </a:lvl2pPr>
      <a:lvl3pPr marL="2138324" algn="l" defTabSz="2138324" rtl="0" eaLnBrk="1" latinLnBrk="1" hangingPunct="1">
        <a:defRPr sz="4209" kern="1200">
          <a:solidFill>
            <a:schemeClr val="tx1"/>
          </a:solidFill>
          <a:latin typeface="+mn-lt"/>
          <a:ea typeface="+mn-ea"/>
          <a:cs typeface="+mn-cs"/>
        </a:defRPr>
      </a:lvl3pPr>
      <a:lvl4pPr marL="3207487" algn="l" defTabSz="2138324" rtl="0" eaLnBrk="1" latinLnBrk="1" hangingPunct="1">
        <a:defRPr sz="4209" kern="1200">
          <a:solidFill>
            <a:schemeClr val="tx1"/>
          </a:solidFill>
          <a:latin typeface="+mn-lt"/>
          <a:ea typeface="+mn-ea"/>
          <a:cs typeface="+mn-cs"/>
        </a:defRPr>
      </a:lvl4pPr>
      <a:lvl5pPr marL="4276649" algn="l" defTabSz="2138324" rtl="0" eaLnBrk="1" latinLnBrk="1" hangingPunct="1">
        <a:defRPr sz="4209" kern="1200">
          <a:solidFill>
            <a:schemeClr val="tx1"/>
          </a:solidFill>
          <a:latin typeface="+mn-lt"/>
          <a:ea typeface="+mn-ea"/>
          <a:cs typeface="+mn-cs"/>
        </a:defRPr>
      </a:lvl5pPr>
      <a:lvl6pPr marL="5345811" algn="l" defTabSz="2138324" rtl="0" eaLnBrk="1" latinLnBrk="1" hangingPunct="1">
        <a:defRPr sz="4209" kern="1200">
          <a:solidFill>
            <a:schemeClr val="tx1"/>
          </a:solidFill>
          <a:latin typeface="+mn-lt"/>
          <a:ea typeface="+mn-ea"/>
          <a:cs typeface="+mn-cs"/>
        </a:defRPr>
      </a:lvl6pPr>
      <a:lvl7pPr marL="6414973" algn="l" defTabSz="2138324" rtl="0" eaLnBrk="1" latinLnBrk="1" hangingPunct="1">
        <a:defRPr sz="4209" kern="1200">
          <a:solidFill>
            <a:schemeClr val="tx1"/>
          </a:solidFill>
          <a:latin typeface="+mn-lt"/>
          <a:ea typeface="+mn-ea"/>
          <a:cs typeface="+mn-cs"/>
        </a:defRPr>
      </a:lvl7pPr>
      <a:lvl8pPr marL="7484135" algn="l" defTabSz="2138324" rtl="0" eaLnBrk="1" latinLnBrk="1" hangingPunct="1">
        <a:defRPr sz="4209" kern="1200">
          <a:solidFill>
            <a:schemeClr val="tx1"/>
          </a:solidFill>
          <a:latin typeface="+mn-lt"/>
          <a:ea typeface="+mn-ea"/>
          <a:cs typeface="+mn-cs"/>
        </a:defRPr>
      </a:lvl8pPr>
      <a:lvl9pPr marL="8553298" algn="l" defTabSz="2138324" rtl="0" eaLnBrk="1" latinLnBrk="1" hangingPunct="1">
        <a:defRPr sz="420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3" Type="http://schemas.openxmlformats.org/officeDocument/2006/relationships/image" Target="../media/image12.png"/><Relationship Id="rId18" Type="http://schemas.openxmlformats.org/officeDocument/2006/relationships/image" Target="../media/image17.png"/><Relationship Id="rId26" Type="http://schemas.openxmlformats.org/officeDocument/2006/relationships/image" Target="../media/image25.png"/><Relationship Id="rId39" Type="http://schemas.openxmlformats.org/officeDocument/2006/relationships/image" Target="../media/image38.png"/><Relationship Id="rId21" Type="http://schemas.openxmlformats.org/officeDocument/2006/relationships/image" Target="../media/image20.png"/><Relationship Id="rId34" Type="http://schemas.openxmlformats.org/officeDocument/2006/relationships/image" Target="../media/image33.jpeg"/><Relationship Id="rId42" Type="http://schemas.openxmlformats.org/officeDocument/2006/relationships/image" Target="../media/image41.png"/><Relationship Id="rId7" Type="http://schemas.openxmlformats.org/officeDocument/2006/relationships/image" Target="../media/image6.png"/><Relationship Id="rId2" Type="http://schemas.openxmlformats.org/officeDocument/2006/relationships/image" Target="../media/image1.png"/><Relationship Id="rId16" Type="http://schemas.openxmlformats.org/officeDocument/2006/relationships/image" Target="../media/image15.png"/><Relationship Id="rId20" Type="http://schemas.openxmlformats.org/officeDocument/2006/relationships/image" Target="../media/image19.png"/><Relationship Id="rId29" Type="http://schemas.openxmlformats.org/officeDocument/2006/relationships/image" Target="../media/image28.png"/><Relationship Id="rId41" Type="http://schemas.openxmlformats.org/officeDocument/2006/relationships/image" Target="../media/image40.png"/><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0.png"/><Relationship Id="rId24" Type="http://schemas.openxmlformats.org/officeDocument/2006/relationships/image" Target="../media/image23.jpeg"/><Relationship Id="rId32" Type="http://schemas.openxmlformats.org/officeDocument/2006/relationships/image" Target="../media/image31.png"/><Relationship Id="rId37" Type="http://schemas.openxmlformats.org/officeDocument/2006/relationships/image" Target="../media/image36.emf"/><Relationship Id="rId40" Type="http://schemas.openxmlformats.org/officeDocument/2006/relationships/image" Target="../media/image39.png"/><Relationship Id="rId5" Type="http://schemas.openxmlformats.org/officeDocument/2006/relationships/image" Target="../media/image4.png"/><Relationship Id="rId15" Type="http://schemas.openxmlformats.org/officeDocument/2006/relationships/image" Target="../media/image14.png"/><Relationship Id="rId23" Type="http://schemas.openxmlformats.org/officeDocument/2006/relationships/image" Target="../media/image22.png"/><Relationship Id="rId28" Type="http://schemas.openxmlformats.org/officeDocument/2006/relationships/image" Target="../media/image27.png"/><Relationship Id="rId36" Type="http://schemas.openxmlformats.org/officeDocument/2006/relationships/image" Target="../media/image35.emf"/><Relationship Id="rId10" Type="http://schemas.openxmlformats.org/officeDocument/2006/relationships/image" Target="../media/image9.png"/><Relationship Id="rId19" Type="http://schemas.openxmlformats.org/officeDocument/2006/relationships/image" Target="../media/image18.png"/><Relationship Id="rId31" Type="http://schemas.openxmlformats.org/officeDocument/2006/relationships/image" Target="../media/image30.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png"/><Relationship Id="rId22" Type="http://schemas.openxmlformats.org/officeDocument/2006/relationships/image" Target="../media/image21.png"/><Relationship Id="rId27" Type="http://schemas.openxmlformats.org/officeDocument/2006/relationships/image" Target="../media/image26.png"/><Relationship Id="rId30" Type="http://schemas.openxmlformats.org/officeDocument/2006/relationships/image" Target="../media/image29.png"/><Relationship Id="rId35" Type="http://schemas.openxmlformats.org/officeDocument/2006/relationships/image" Target="../media/image34.jpeg"/><Relationship Id="rId8" Type="http://schemas.openxmlformats.org/officeDocument/2006/relationships/image" Target="../media/image7.png"/><Relationship Id="rId3" Type="http://schemas.openxmlformats.org/officeDocument/2006/relationships/image" Target="../media/image2.png"/><Relationship Id="rId12" Type="http://schemas.openxmlformats.org/officeDocument/2006/relationships/image" Target="../media/image11.png"/><Relationship Id="rId17" Type="http://schemas.openxmlformats.org/officeDocument/2006/relationships/image" Target="../media/image16.png"/><Relationship Id="rId25" Type="http://schemas.openxmlformats.org/officeDocument/2006/relationships/image" Target="../media/image24.png"/><Relationship Id="rId33" Type="http://schemas.openxmlformats.org/officeDocument/2006/relationships/image" Target="../media/image32.jpeg"/><Relationship Id="rId38" Type="http://schemas.openxmlformats.org/officeDocument/2006/relationships/image" Target="../media/image3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6" name="직사각형 45">
            <a:extLst>
              <a:ext uri="{FF2B5EF4-FFF2-40B4-BE49-F238E27FC236}">
                <a16:creationId xmlns:a16="http://schemas.microsoft.com/office/drawing/2014/main" id="{9156D1DC-4276-E1B6-048D-E62324E8D5C6}"/>
              </a:ext>
            </a:extLst>
          </p:cNvPr>
          <p:cNvSpPr/>
          <p:nvPr/>
        </p:nvSpPr>
        <p:spPr>
          <a:xfrm>
            <a:off x="7680" y="-34374"/>
            <a:ext cx="21383624" cy="30343959"/>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47" name="그룹 46">
            <a:extLst>
              <a:ext uri="{FF2B5EF4-FFF2-40B4-BE49-F238E27FC236}">
                <a16:creationId xmlns:a16="http://schemas.microsoft.com/office/drawing/2014/main" id="{B187678A-3FDF-C453-56D5-F19BE1BA7445}"/>
              </a:ext>
            </a:extLst>
          </p:cNvPr>
          <p:cNvGrpSpPr/>
          <p:nvPr/>
        </p:nvGrpSpPr>
        <p:grpSpPr>
          <a:xfrm>
            <a:off x="1" y="88931"/>
            <a:ext cx="21383624" cy="2854550"/>
            <a:chOff x="0" y="-1"/>
            <a:chExt cx="21383624" cy="2854550"/>
          </a:xfrm>
        </p:grpSpPr>
        <p:sp>
          <p:nvSpPr>
            <p:cNvPr id="26" name="직사각형 25">
              <a:extLst>
                <a:ext uri="{FF2B5EF4-FFF2-40B4-BE49-F238E27FC236}">
                  <a16:creationId xmlns:a16="http://schemas.microsoft.com/office/drawing/2014/main" id="{DE4FB29A-E27E-D8B7-7F08-7FD1A7093954}"/>
                </a:ext>
              </a:extLst>
            </p:cNvPr>
            <p:cNvSpPr/>
            <p:nvPr/>
          </p:nvSpPr>
          <p:spPr>
            <a:xfrm>
              <a:off x="0" y="-1"/>
              <a:ext cx="21383624" cy="2854550"/>
            </a:xfrm>
            <a:prstGeom prst="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직사각형 3"/>
            <p:cNvSpPr/>
            <p:nvPr/>
          </p:nvSpPr>
          <p:spPr>
            <a:xfrm>
              <a:off x="445286" y="39185"/>
              <a:ext cx="20493051" cy="1569660"/>
            </a:xfrm>
            <a:prstGeom prst="rect">
              <a:avLst/>
            </a:prstGeom>
          </p:spPr>
          <p:txBody>
            <a:bodyPr wrap="square">
              <a:spAutoFit/>
            </a:bodyPr>
            <a:lstStyle/>
            <a:p>
              <a:pPr algn="just"/>
              <a:r>
                <a:rPr lang="en-US" altLang="ko-KR" sz="4800" b="1" dirty="0">
                  <a:solidFill>
                    <a:schemeClr val="bg1"/>
                  </a:solidFill>
                  <a:latin typeface="Times New Roman" panose="02020603050405020304" pitchFamily="18" charset="0"/>
                  <a:cs typeface="Times New Roman" panose="02020603050405020304" pitchFamily="18" charset="0"/>
                </a:rPr>
                <a:t>Optimal Design for Improving Drag and Cooling Performance of </a:t>
              </a:r>
            </a:p>
            <a:p>
              <a:pPr algn="just"/>
              <a:r>
                <a:rPr lang="en-US" altLang="ko-KR" sz="4800" b="1" dirty="0">
                  <a:solidFill>
                    <a:schemeClr val="bg1"/>
                  </a:solidFill>
                  <a:latin typeface="Times New Roman" panose="02020603050405020304" pitchFamily="18" charset="0"/>
                  <a:cs typeface="Times New Roman" panose="02020603050405020304" pitchFamily="18" charset="0"/>
                </a:rPr>
                <a:t>KSAE E-Mobility through CFD Analysis</a:t>
              </a:r>
              <a:endParaRPr lang="en-US" altLang="ko-KR" sz="4800" b="1" i="0" dirty="0">
                <a:solidFill>
                  <a:schemeClr val="bg1"/>
                </a:solidFill>
                <a:effectLst/>
                <a:latin typeface="Times New Roman" panose="02020603050405020304" pitchFamily="18" charset="0"/>
                <a:cs typeface="Times New Roman" panose="02020603050405020304" pitchFamily="18" charset="0"/>
              </a:endParaRPr>
            </a:p>
          </p:txBody>
        </p:sp>
        <p:sp>
          <p:nvSpPr>
            <p:cNvPr id="2" name="직사각형 1"/>
            <p:cNvSpPr/>
            <p:nvPr/>
          </p:nvSpPr>
          <p:spPr>
            <a:xfrm>
              <a:off x="445286" y="1492170"/>
              <a:ext cx="7406348" cy="880369"/>
            </a:xfrm>
            <a:prstGeom prst="rect">
              <a:avLst/>
            </a:prstGeom>
          </p:spPr>
          <p:txBody>
            <a:bodyPr wrap="square">
              <a:spAutoFit/>
            </a:bodyPr>
            <a:lstStyle/>
            <a:p>
              <a:pPr algn="just" defTabSz="914400" latinLnBrk="0">
                <a:lnSpc>
                  <a:spcPct val="150000"/>
                </a:lnSpc>
                <a:defRPr/>
              </a:pPr>
              <a:r>
                <a:rPr lang="en-US" altLang="ko-KR" sz="1800" kern="0" dirty="0">
                  <a:solidFill>
                    <a:schemeClr val="bg1"/>
                  </a:solidFill>
                  <a:latin typeface="Times New Roman" panose="02020603050405020304" pitchFamily="18" charset="0"/>
                  <a:ea typeface="a세고딕" panose="02020600000000000000" pitchFamily="18" charset="-127"/>
                  <a:cs typeface="Times New Roman" panose="02020603050405020304" pitchFamily="18" charset="0"/>
                </a:rPr>
                <a:t>G. H. An, C. S. LEE</a:t>
              </a:r>
            </a:p>
            <a:p>
              <a:pPr algn="just" defTabSz="914400" latinLnBrk="0">
                <a:lnSpc>
                  <a:spcPct val="150000"/>
                </a:lnSpc>
                <a:defRPr/>
              </a:pPr>
              <a:r>
                <a:rPr lang="en-US" altLang="ko-KR" sz="1800" kern="0" dirty="0">
                  <a:solidFill>
                    <a:schemeClr val="bg1"/>
                  </a:solidFill>
                  <a:latin typeface="Times New Roman" panose="02020603050405020304" pitchFamily="18" charset="0"/>
                  <a:ea typeface="a세고딕" panose="02020600000000000000" pitchFamily="18" charset="-127"/>
                  <a:cs typeface="Times New Roman" panose="02020603050405020304" pitchFamily="18" charset="0"/>
                </a:rPr>
                <a:t>Handong Global University Mechanical Control Engineering</a:t>
              </a:r>
            </a:p>
          </p:txBody>
        </p:sp>
      </p:grpSp>
      <p:cxnSp>
        <p:nvCxnSpPr>
          <p:cNvPr id="48" name="직선 연결선 47"/>
          <p:cNvCxnSpPr>
            <a:cxnSpLocks/>
          </p:cNvCxnSpPr>
          <p:nvPr/>
        </p:nvCxnSpPr>
        <p:spPr>
          <a:xfrm>
            <a:off x="445287" y="2693434"/>
            <a:ext cx="20493052" cy="70272"/>
          </a:xfrm>
          <a:prstGeom prst="line">
            <a:avLst/>
          </a:prstGeom>
          <a:ln w="168275" cmpd="dbl">
            <a:solidFill>
              <a:schemeClr val="bg1"/>
            </a:solidFill>
          </a:ln>
        </p:spPr>
        <p:style>
          <a:lnRef idx="1">
            <a:schemeClr val="accent1"/>
          </a:lnRef>
          <a:fillRef idx="0">
            <a:schemeClr val="accent1"/>
          </a:fillRef>
          <a:effectRef idx="0">
            <a:schemeClr val="accent1"/>
          </a:effectRef>
          <a:fontRef idx="minor">
            <a:schemeClr val="tx1"/>
          </a:fontRef>
        </p:style>
      </p:cxnSp>
      <p:sp>
        <p:nvSpPr>
          <p:cNvPr id="98" name="직사각형 97">
            <a:extLst>
              <a:ext uri="{FF2B5EF4-FFF2-40B4-BE49-F238E27FC236}">
                <a16:creationId xmlns:a16="http://schemas.microsoft.com/office/drawing/2014/main" id="{AC7BAFD4-992D-ED35-0269-3F15EF283878}"/>
              </a:ext>
            </a:extLst>
          </p:cNvPr>
          <p:cNvSpPr/>
          <p:nvPr/>
        </p:nvSpPr>
        <p:spPr>
          <a:xfrm>
            <a:off x="157070" y="3145433"/>
            <a:ext cx="10297206" cy="581081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99" name="그룹 98">
            <a:extLst>
              <a:ext uri="{FF2B5EF4-FFF2-40B4-BE49-F238E27FC236}">
                <a16:creationId xmlns:a16="http://schemas.microsoft.com/office/drawing/2014/main" id="{9FFBE5DC-AD1C-8DF4-AA94-C4A30FB267C1}"/>
              </a:ext>
            </a:extLst>
          </p:cNvPr>
          <p:cNvGrpSpPr/>
          <p:nvPr/>
        </p:nvGrpSpPr>
        <p:grpSpPr>
          <a:xfrm>
            <a:off x="157070" y="3145431"/>
            <a:ext cx="10297206" cy="584777"/>
            <a:chOff x="913336" y="3598610"/>
            <a:chExt cx="9364284" cy="1056639"/>
          </a:xfrm>
        </p:grpSpPr>
        <p:grpSp>
          <p:nvGrpSpPr>
            <p:cNvPr id="54" name="그룹 53">
              <a:extLst>
                <a:ext uri="{FF2B5EF4-FFF2-40B4-BE49-F238E27FC236}">
                  <a16:creationId xmlns:a16="http://schemas.microsoft.com/office/drawing/2014/main" id="{4DA14F07-AADB-C44D-5A7A-91C959CACCCB}"/>
                </a:ext>
              </a:extLst>
            </p:cNvPr>
            <p:cNvGrpSpPr/>
            <p:nvPr/>
          </p:nvGrpSpPr>
          <p:grpSpPr>
            <a:xfrm>
              <a:off x="913336" y="3598610"/>
              <a:ext cx="9364284" cy="1056639"/>
              <a:chOff x="788298" y="3444484"/>
              <a:chExt cx="9562202" cy="1056639"/>
            </a:xfrm>
          </p:grpSpPr>
          <p:sp>
            <p:nvSpPr>
              <p:cNvPr id="49" name="TextBox 48">
                <a:extLst>
                  <a:ext uri="{FF2B5EF4-FFF2-40B4-BE49-F238E27FC236}">
                    <a16:creationId xmlns:a16="http://schemas.microsoft.com/office/drawing/2014/main" id="{5AD3885C-ED07-75B0-D74D-059C45E21C5D}"/>
                  </a:ext>
                </a:extLst>
              </p:cNvPr>
              <p:cNvSpPr txBox="1"/>
              <p:nvPr/>
            </p:nvSpPr>
            <p:spPr>
              <a:xfrm>
                <a:off x="788298" y="3444486"/>
                <a:ext cx="9562202" cy="1056637"/>
              </a:xfrm>
              <a:prstGeom prst="rect">
                <a:avLst/>
              </a:prstGeom>
              <a:solidFill>
                <a:srgbClr val="2E75B6"/>
              </a:solidFill>
            </p:spPr>
            <p:txBody>
              <a:bodyPr wrap="square" rtlCol="0">
                <a:spAutoFit/>
              </a:bodyPr>
              <a:lstStyle/>
              <a:p>
                <a:r>
                  <a:rPr lang="en-US" altLang="ko-KR" sz="3200" b="1" dirty="0">
                    <a:latin typeface="Times New Roman" panose="02020603050405020304" pitchFamily="18" charset="0"/>
                    <a:cs typeface="Times New Roman" panose="02020603050405020304" pitchFamily="18" charset="0"/>
                  </a:rPr>
                  <a:t>       </a:t>
                </a:r>
                <a:r>
                  <a:rPr lang="en-US" altLang="ko-KR" sz="3200" b="1" dirty="0">
                    <a:solidFill>
                      <a:schemeClr val="bg1"/>
                    </a:solidFill>
                    <a:latin typeface="Times New Roman" panose="02020603050405020304" pitchFamily="18" charset="0"/>
                    <a:cs typeface="Times New Roman" panose="02020603050405020304" pitchFamily="18" charset="0"/>
                  </a:rPr>
                  <a:t>Introduction</a:t>
                </a:r>
                <a:endParaRPr lang="ko-KR" altLang="en-US" sz="3200" b="1" dirty="0">
                  <a:solidFill>
                    <a:schemeClr val="bg1"/>
                  </a:solidFill>
                  <a:latin typeface="Times New Roman" panose="02020603050405020304" pitchFamily="18" charset="0"/>
                  <a:cs typeface="Times New Roman" panose="02020603050405020304" pitchFamily="18" charset="0"/>
                </a:endParaRPr>
              </a:p>
            </p:txBody>
          </p:sp>
          <p:sp>
            <p:nvSpPr>
              <p:cNvPr id="53" name="직사각형 52">
                <a:extLst>
                  <a:ext uri="{FF2B5EF4-FFF2-40B4-BE49-F238E27FC236}">
                    <a16:creationId xmlns:a16="http://schemas.microsoft.com/office/drawing/2014/main" id="{9AF1D6CA-7B52-E5AD-4109-820A628388B5}"/>
                  </a:ext>
                </a:extLst>
              </p:cNvPr>
              <p:cNvSpPr/>
              <p:nvPr/>
            </p:nvSpPr>
            <p:spPr>
              <a:xfrm>
                <a:off x="9676303" y="3444484"/>
                <a:ext cx="674197" cy="1055090"/>
              </a:xfrm>
              <a:prstGeom prst="rect">
                <a:avLst/>
              </a:prstGeom>
              <a:solidFill>
                <a:srgbClr val="2E75B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grpSp>
          <p:nvGrpSpPr>
            <p:cNvPr id="95" name="그룹 94">
              <a:extLst>
                <a:ext uri="{FF2B5EF4-FFF2-40B4-BE49-F238E27FC236}">
                  <a16:creationId xmlns:a16="http://schemas.microsoft.com/office/drawing/2014/main" id="{57B61E87-98BD-3A54-D413-14965A365151}"/>
                </a:ext>
              </a:extLst>
            </p:cNvPr>
            <p:cNvGrpSpPr/>
            <p:nvPr/>
          </p:nvGrpSpPr>
          <p:grpSpPr>
            <a:xfrm>
              <a:off x="992104" y="3687615"/>
              <a:ext cx="443881" cy="839956"/>
              <a:chOff x="6970574" y="16170743"/>
              <a:chExt cx="443881" cy="839956"/>
            </a:xfrm>
            <a:solidFill>
              <a:schemeClr val="bg1"/>
            </a:solidFill>
          </p:grpSpPr>
          <p:sp>
            <p:nvSpPr>
              <p:cNvPr id="91" name="갈매기형 수장 164">
                <a:extLst>
                  <a:ext uri="{FF2B5EF4-FFF2-40B4-BE49-F238E27FC236}">
                    <a16:creationId xmlns:a16="http://schemas.microsoft.com/office/drawing/2014/main" id="{2CDD8BA8-FF45-980C-A12F-B4F0E0E9292A}"/>
                  </a:ext>
                </a:extLst>
              </p:cNvPr>
              <p:cNvSpPr/>
              <p:nvPr/>
            </p:nvSpPr>
            <p:spPr>
              <a:xfrm>
                <a:off x="6970574" y="16170743"/>
                <a:ext cx="278510" cy="839956"/>
              </a:xfrm>
              <a:prstGeom prst="chevron">
                <a:avLst>
                  <a:gd name="adj" fmla="val 65806"/>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chemeClr val="tx1"/>
                  </a:solidFill>
                  <a:effectLst/>
                  <a:uLnTx/>
                  <a:uFillTx/>
                  <a:latin typeface="Times New Roman" panose="02020603050405020304" pitchFamily="18" charset="0"/>
                  <a:cs typeface="Times New Roman" panose="02020603050405020304" pitchFamily="18" charset="0"/>
                </a:endParaRPr>
              </a:p>
            </p:txBody>
          </p:sp>
          <p:sp>
            <p:nvSpPr>
              <p:cNvPr id="94" name="갈매기형 수장 165">
                <a:extLst>
                  <a:ext uri="{FF2B5EF4-FFF2-40B4-BE49-F238E27FC236}">
                    <a16:creationId xmlns:a16="http://schemas.microsoft.com/office/drawing/2014/main" id="{F25A110C-ED15-F6B0-4D07-9D08BD32CD32}"/>
                  </a:ext>
                </a:extLst>
              </p:cNvPr>
              <p:cNvSpPr/>
              <p:nvPr/>
            </p:nvSpPr>
            <p:spPr>
              <a:xfrm>
                <a:off x="7135945" y="16170743"/>
                <a:ext cx="278510" cy="839950"/>
              </a:xfrm>
              <a:prstGeom prst="chevron">
                <a:avLst>
                  <a:gd name="adj" fmla="val 65806"/>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endParaRPr>
              </a:p>
            </p:txBody>
          </p:sp>
        </p:grpSp>
      </p:grpSp>
      <mc:AlternateContent xmlns:mc="http://schemas.openxmlformats.org/markup-compatibility/2006" xmlns:a14="http://schemas.microsoft.com/office/drawing/2010/main">
        <mc:Choice Requires="a14">
          <p:sp>
            <p:nvSpPr>
              <p:cNvPr id="211" name="TextBox 210">
                <a:extLst>
                  <a:ext uri="{FF2B5EF4-FFF2-40B4-BE49-F238E27FC236}">
                    <a16:creationId xmlns:a16="http://schemas.microsoft.com/office/drawing/2014/main" id="{9F8E3527-B7C2-2091-912B-C5FC3CF9963E}"/>
                  </a:ext>
                </a:extLst>
              </p:cNvPr>
              <p:cNvSpPr txBox="1"/>
              <p:nvPr/>
            </p:nvSpPr>
            <p:spPr>
              <a:xfrm>
                <a:off x="347464" y="3796460"/>
                <a:ext cx="9902361" cy="2760884"/>
              </a:xfrm>
              <a:prstGeom prst="rect">
                <a:avLst/>
              </a:prstGeom>
              <a:noFill/>
            </p:spPr>
            <p:txBody>
              <a:bodyPr wrap="square">
                <a:spAutoFit/>
              </a:bodyPr>
              <a:lstStyle/>
              <a:p>
                <a:pPr marL="285750" indent="-285750" algn="just">
                  <a:lnSpc>
                    <a:spcPct val="114000"/>
                  </a:lnSpc>
                  <a:buFont typeface="Wingdings" panose="05000000000000000000" pitchFamily="2" charset="2"/>
                  <a:buChar char="§"/>
                </a:pPr>
                <a:r>
                  <a:rPr lang="en-US" altLang="ko-KR" sz="1700" kern="0" spc="-50" dirty="0">
                    <a:solidFill>
                      <a:srgbClr val="000000"/>
                    </a:solidFill>
                    <a:effectLst/>
                    <a:latin typeface="나눔스퀘어라운드 Bold" panose="020B0600000101010101" pitchFamily="50" charset="-127"/>
                    <a:ea typeface="나눔스퀘어라운드 Bold" panose="020B0600000101010101" pitchFamily="50" charset="-127"/>
                    <a:cs typeface="Times New Roman" panose="02020603050405020304" pitchFamily="18" charset="0"/>
                  </a:rPr>
                  <a:t>This project aims to reduce drag and enhance the cooling efficiency of the electronic circuits in an electric vehicle designed for the KSAE (Korea Society of Automotive Engineers) university student competition through CFD (Computational Fluid Dynamics) analysis. The existing vehicle design has a structure that suffers from high drag and ineffective cooling of the electronic circuits. To address these issues, we utilized Ansys Fluent to propose a model that minimizes drag while improving the cooling of the electronic circuits. Additionally, we aim to verify the reliability of the CFD analysis results through wind tunnel experiments.</a:t>
                </a:r>
                <a:r>
                  <a:rPr lang="en-US" altLang="ko-KR" sz="1700" kern="0" spc="-50" dirty="0">
                    <a:solidFill>
                      <a:srgbClr val="000000"/>
                    </a:solidFill>
                    <a:latin typeface="나눔스퀘어라운드 Bold" panose="020B0600000101010101" pitchFamily="50" charset="-127"/>
                    <a:ea typeface="나눔스퀘어라운드 Bold" panose="020B0600000101010101" pitchFamily="50" charset="-127"/>
                    <a:cs typeface="Times New Roman" panose="02020603050405020304" pitchFamily="18" charset="0"/>
                  </a:rPr>
                  <a:t> </a:t>
                </a:r>
                <a:r>
                  <a:rPr lang="en-US" altLang="ko-KR" sz="1700" dirty="0">
                    <a:latin typeface="나눔스퀘어라운드 Bold" panose="020B0600000101010101" pitchFamily="50" charset="-127"/>
                    <a:ea typeface="나눔스퀘어라운드 Bold" panose="020B0600000101010101" pitchFamily="50" charset="-127"/>
                    <a:cs typeface="Times New Roman" panose="02020603050405020304" pitchFamily="18" charset="0"/>
                  </a:rPr>
                  <a:t>The key factors determining the drag force</a:t>
                </a:r>
                <a14:m>
                  <m:oMath xmlns:m="http://schemas.openxmlformats.org/officeDocument/2006/math">
                    <m:r>
                      <a:rPr lang="en-US" altLang="ko-KR" sz="1700" b="0" i="1" smtClean="0">
                        <a:latin typeface="Cambria Math" panose="02040503050406030204" pitchFamily="18" charset="0"/>
                      </a:rPr>
                      <m:t>(</m:t>
                    </m:r>
                    <m:sSub>
                      <m:sSubPr>
                        <m:ctrlPr>
                          <a:rPr lang="en-US" altLang="ko-KR" sz="1700" b="0" i="1" smtClean="0">
                            <a:latin typeface="Cambria Math" panose="02040503050406030204" pitchFamily="18" charset="0"/>
                          </a:rPr>
                        </m:ctrlPr>
                      </m:sSubPr>
                      <m:e>
                        <m:r>
                          <a:rPr lang="en-US" altLang="ko-KR" sz="1700" b="0" i="1" smtClean="0">
                            <a:latin typeface="Cambria Math" panose="02040503050406030204" pitchFamily="18" charset="0"/>
                          </a:rPr>
                          <m:t>𝐹</m:t>
                        </m:r>
                      </m:e>
                      <m:sub>
                        <m:r>
                          <a:rPr lang="en-US" altLang="ko-KR" sz="1700" b="0" i="1" smtClean="0">
                            <a:latin typeface="Cambria Math" panose="02040503050406030204" pitchFamily="18" charset="0"/>
                          </a:rPr>
                          <m:t>𝐷</m:t>
                        </m:r>
                      </m:sub>
                    </m:sSub>
                    <m:r>
                      <a:rPr lang="en-US" altLang="ko-KR" sz="1700" b="0" i="1" smtClean="0">
                        <a:latin typeface="Cambria Math" panose="02040503050406030204" pitchFamily="18" charset="0"/>
                      </a:rPr>
                      <m:t>)</m:t>
                    </m:r>
                  </m:oMath>
                </a14:m>
                <a:r>
                  <a:rPr lang="en-US" altLang="ko-KR" sz="1700" dirty="0">
                    <a:latin typeface="나눔스퀘어라운드 Bold" panose="020B0600000101010101" pitchFamily="50" charset="-127"/>
                    <a:ea typeface="나눔스퀘어라운드 Bold" panose="020B0600000101010101" pitchFamily="50" charset="-127"/>
                    <a:cs typeface="Times New Roman" panose="02020603050405020304" pitchFamily="18" charset="0"/>
                  </a:rPr>
                  <a:t> of a vehicle are the projected area in the direction of fluid flow</a:t>
                </a:r>
                <a14:m>
                  <m:oMath xmlns:m="http://schemas.openxmlformats.org/officeDocument/2006/math">
                    <m:r>
                      <a:rPr lang="en-US" altLang="ko-KR" sz="1700" i="1">
                        <a:latin typeface="Cambria Math" panose="02040503050406030204" pitchFamily="18" charset="0"/>
                      </a:rPr>
                      <m:t>(</m:t>
                    </m:r>
                    <m:r>
                      <a:rPr lang="en-US" altLang="ko-KR" sz="1700" b="0" i="1" smtClean="0">
                        <a:latin typeface="Cambria Math" panose="02040503050406030204" pitchFamily="18" charset="0"/>
                      </a:rPr>
                      <m:t>𝐴</m:t>
                    </m:r>
                    <m:r>
                      <a:rPr lang="en-US" altLang="ko-KR" sz="1700" i="1">
                        <a:latin typeface="Cambria Math" panose="02040503050406030204" pitchFamily="18" charset="0"/>
                      </a:rPr>
                      <m:t>)</m:t>
                    </m:r>
                  </m:oMath>
                </a14:m>
                <a:r>
                  <a:rPr lang="en-US" altLang="ko-KR" sz="1700" dirty="0">
                    <a:latin typeface="나눔스퀘어라운드 Bold" panose="020B0600000101010101" pitchFamily="50" charset="-127"/>
                    <a:ea typeface="나눔스퀘어라운드 Bold" panose="020B0600000101010101" pitchFamily="50" charset="-127"/>
                    <a:cs typeface="Times New Roman" panose="02020603050405020304" pitchFamily="18" charset="0"/>
                  </a:rPr>
                  <a:t>, the velocity of the fluid </a:t>
                </a:r>
                <a14:m>
                  <m:oMath xmlns:m="http://schemas.openxmlformats.org/officeDocument/2006/math">
                    <m:d>
                      <m:dPr>
                        <m:ctrlPr>
                          <a:rPr lang="en-US" altLang="ko-KR" sz="1700" b="0" i="1" smtClean="0">
                            <a:latin typeface="Cambria Math" panose="02040503050406030204" pitchFamily="18" charset="0"/>
                          </a:rPr>
                        </m:ctrlPr>
                      </m:dPr>
                      <m:e>
                        <m:sSup>
                          <m:sSupPr>
                            <m:ctrlPr>
                              <a:rPr lang="en-US" altLang="ko-KR" sz="1700" b="0" i="1" smtClean="0">
                                <a:latin typeface="Cambria Math" panose="02040503050406030204" pitchFamily="18" charset="0"/>
                              </a:rPr>
                            </m:ctrlPr>
                          </m:sSupPr>
                          <m:e>
                            <m:r>
                              <a:rPr lang="en-US" altLang="ko-KR" sz="1700" b="0" i="1" smtClean="0">
                                <a:latin typeface="Cambria Math" panose="02040503050406030204" pitchFamily="18" charset="0"/>
                              </a:rPr>
                              <m:t>𝑣</m:t>
                            </m:r>
                          </m:e>
                          <m:sup>
                            <m:r>
                              <a:rPr lang="en-US" altLang="ko-KR" sz="1700" b="0" i="1" smtClean="0">
                                <a:latin typeface="Cambria Math" panose="02040503050406030204" pitchFamily="18" charset="0"/>
                              </a:rPr>
                              <m:t>2</m:t>
                            </m:r>
                          </m:sup>
                        </m:sSup>
                      </m:e>
                    </m:d>
                  </m:oMath>
                </a14:m>
                <a:r>
                  <a:rPr lang="en-US" altLang="ko-KR" sz="1700" dirty="0">
                    <a:latin typeface="나눔스퀘어라운드 Bold" panose="020B0600000101010101" pitchFamily="50" charset="-127"/>
                    <a:ea typeface="나눔스퀘어라운드 Bold" panose="020B0600000101010101" pitchFamily="50" charset="-127"/>
                    <a:cs typeface="Times New Roman" panose="02020603050405020304" pitchFamily="18" charset="0"/>
                  </a:rPr>
                  <a:t>, </a:t>
                </a:r>
                <a:r>
                  <a:rPr lang="tr-TR" altLang="ko-KR" sz="1700" dirty="0">
                    <a:latin typeface="나눔스퀘어라운드 Bold" panose="020B0600000101010101" pitchFamily="50" charset="-127"/>
                    <a:ea typeface="나눔스퀘어라운드 Bold" panose="020B0600000101010101" pitchFamily="50" charset="-127"/>
                    <a:cs typeface="Times New Roman" panose="02020603050405020304" pitchFamily="18" charset="0"/>
                  </a:rPr>
                  <a:t>and the drag coefficient</a:t>
                </a:r>
                <a14:m>
                  <m:oMath xmlns:m="http://schemas.openxmlformats.org/officeDocument/2006/math">
                    <m:r>
                      <a:rPr lang="en-US" altLang="ko-KR" sz="1700" b="0" i="0" smtClean="0">
                        <a:latin typeface="Cambria Math" panose="02040503050406030204" pitchFamily="18" charset="0"/>
                      </a:rPr>
                      <m:t> (</m:t>
                    </m:r>
                    <m:sSub>
                      <m:sSubPr>
                        <m:ctrlPr>
                          <a:rPr lang="en-US" altLang="ko-KR" sz="1700" b="0" i="1" smtClean="0">
                            <a:latin typeface="Cambria Math" panose="02040503050406030204" pitchFamily="18" charset="0"/>
                          </a:rPr>
                        </m:ctrlPr>
                      </m:sSubPr>
                      <m:e>
                        <m:r>
                          <a:rPr lang="en-US" altLang="ko-KR" sz="1700" b="0" i="1" smtClean="0">
                            <a:latin typeface="Cambria Math" panose="02040503050406030204" pitchFamily="18" charset="0"/>
                          </a:rPr>
                          <m:t>𝐶</m:t>
                        </m:r>
                      </m:e>
                      <m:sub>
                        <m:r>
                          <a:rPr lang="en-US" altLang="ko-KR" sz="1700" b="0" i="1" smtClean="0">
                            <a:latin typeface="Cambria Math" panose="02040503050406030204" pitchFamily="18" charset="0"/>
                          </a:rPr>
                          <m:t>𝐷</m:t>
                        </m:r>
                      </m:sub>
                    </m:sSub>
                    <m:r>
                      <a:rPr lang="en-US" altLang="ko-KR" sz="1700" b="0" i="1" smtClean="0">
                        <a:latin typeface="Cambria Math" panose="02040503050406030204" pitchFamily="18" charset="0"/>
                      </a:rPr>
                      <m:t>)</m:t>
                    </m:r>
                  </m:oMath>
                </a14:m>
                <a:r>
                  <a:rPr lang="en-US" altLang="ko-KR" sz="1700" dirty="0">
                    <a:latin typeface="나눔스퀘어라운드 Bold" panose="020B0600000101010101" pitchFamily="50" charset="-127"/>
                    <a:ea typeface="나눔스퀘어라운드 Bold" panose="020B0600000101010101" pitchFamily="50" charset="-127"/>
                    <a:cs typeface="Times New Roman" panose="02020603050405020304" pitchFamily="18" charset="0"/>
                  </a:rPr>
                  <a:t> due to the shape, as shown in Equation (1).</a:t>
                </a:r>
              </a:p>
            </p:txBody>
          </p:sp>
        </mc:Choice>
        <mc:Fallback xmlns="">
          <p:sp>
            <p:nvSpPr>
              <p:cNvPr id="211" name="TextBox 210">
                <a:extLst>
                  <a:ext uri="{FF2B5EF4-FFF2-40B4-BE49-F238E27FC236}">
                    <a16:creationId xmlns:a16="http://schemas.microsoft.com/office/drawing/2014/main" id="{9F8E3527-B7C2-2091-912B-C5FC3CF9963E}"/>
                  </a:ext>
                </a:extLst>
              </p:cNvPr>
              <p:cNvSpPr txBox="1">
                <a:spLocks noRot="1" noChangeAspect="1" noMove="1" noResize="1" noEditPoints="1" noAdjustHandles="1" noChangeArrowheads="1" noChangeShapeType="1" noTextEdit="1"/>
              </p:cNvSpPr>
              <p:nvPr/>
            </p:nvSpPr>
            <p:spPr>
              <a:xfrm>
                <a:off x="347464" y="3796460"/>
                <a:ext cx="9902361" cy="2760884"/>
              </a:xfrm>
              <a:prstGeom prst="rect">
                <a:avLst/>
              </a:prstGeom>
              <a:blipFill>
                <a:blip r:embed="rId2"/>
                <a:stretch>
                  <a:fillRect l="-308" r="-369" b="-2208"/>
                </a:stretch>
              </a:blipFill>
            </p:spPr>
            <p:txBody>
              <a:bodyPr/>
              <a:lstStyle/>
              <a:p>
                <a:r>
                  <a:rPr lang="ko-KR" altLang="en-US">
                    <a:noFill/>
                  </a:rPr>
                  <a:t> </a:t>
                </a:r>
              </a:p>
            </p:txBody>
          </p:sp>
        </mc:Fallback>
      </mc:AlternateContent>
      <p:sp>
        <p:nvSpPr>
          <p:cNvPr id="240" name="직사각형 239">
            <a:extLst>
              <a:ext uri="{FF2B5EF4-FFF2-40B4-BE49-F238E27FC236}">
                <a16:creationId xmlns:a16="http://schemas.microsoft.com/office/drawing/2014/main" id="{03AF842C-85F3-71DB-C79B-BEDE90AE661B}"/>
              </a:ext>
            </a:extLst>
          </p:cNvPr>
          <p:cNvSpPr/>
          <p:nvPr/>
        </p:nvSpPr>
        <p:spPr>
          <a:xfrm>
            <a:off x="9829544" y="3142914"/>
            <a:ext cx="622800" cy="586712"/>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mc:AlternateContent xmlns:mc="http://schemas.openxmlformats.org/markup-compatibility/2006" xmlns:a14="http://schemas.microsoft.com/office/drawing/2010/main">
        <mc:Choice Requires="a14">
          <p:sp>
            <p:nvSpPr>
              <p:cNvPr id="280" name="TextBox 279">
                <a:extLst>
                  <a:ext uri="{FF2B5EF4-FFF2-40B4-BE49-F238E27FC236}">
                    <a16:creationId xmlns:a16="http://schemas.microsoft.com/office/drawing/2014/main" id="{1CF7FA87-9E63-A99A-D5CB-2FED62BF3414}"/>
                  </a:ext>
                </a:extLst>
              </p:cNvPr>
              <p:cNvSpPr txBox="1"/>
              <p:nvPr/>
            </p:nvSpPr>
            <p:spPr>
              <a:xfrm>
                <a:off x="425530" y="7247729"/>
                <a:ext cx="6701373" cy="1569340"/>
              </a:xfrm>
              <a:prstGeom prst="rect">
                <a:avLst/>
              </a:prstGeom>
              <a:noFill/>
            </p:spPr>
            <p:txBody>
              <a:bodyPr wrap="square">
                <a:spAutoFit/>
              </a:bodyPr>
              <a:lstStyle/>
              <a:p>
                <a:pPr marL="285750" indent="-285750" algn="just">
                  <a:lnSpc>
                    <a:spcPct val="114000"/>
                  </a:lnSpc>
                  <a:buFont typeface="Arial" panose="020B0604020202020204" pitchFamily="34" charset="0"/>
                  <a:buChar char="•"/>
                </a:pPr>
                <a:r>
                  <a:rPr lang="en-US" altLang="ko-KR" sz="1700" dirty="0">
                    <a:latin typeface="나눔스퀘어라운드 Bold" panose="020B0600000101010101" pitchFamily="50" charset="-127"/>
                    <a:ea typeface="나눔스퀘어라운드 Bold" panose="020B0600000101010101" pitchFamily="50" charset="-127"/>
                  </a:rPr>
                  <a:t>Therefore, to minimize the flow separation phenomenon (Fig 1), which causes drag, the vehicle was designed with a streamlined shape to reduce the drag coefficient </a:t>
                </a:r>
                <a14:m>
                  <m:oMath xmlns:m="http://schemas.openxmlformats.org/officeDocument/2006/math">
                    <m:r>
                      <a:rPr lang="en-US" altLang="ko-KR" sz="1700" b="0" i="1" smtClean="0">
                        <a:latin typeface="Cambria Math" panose="02040503050406030204" pitchFamily="18" charset="0"/>
                      </a:rPr>
                      <m:t>(</m:t>
                    </m:r>
                    <m:sSub>
                      <m:sSubPr>
                        <m:ctrlPr>
                          <a:rPr lang="en-US" altLang="ko-KR" sz="1700" b="0" i="1" smtClean="0">
                            <a:latin typeface="Cambria Math" panose="02040503050406030204" pitchFamily="18" charset="0"/>
                          </a:rPr>
                        </m:ctrlPr>
                      </m:sSubPr>
                      <m:e>
                        <m:r>
                          <a:rPr lang="en-US" altLang="ko-KR" sz="1700" b="0" i="1" smtClean="0">
                            <a:latin typeface="Cambria Math" panose="02040503050406030204" pitchFamily="18" charset="0"/>
                          </a:rPr>
                          <m:t>𝐶</m:t>
                        </m:r>
                      </m:e>
                      <m:sub>
                        <m:r>
                          <a:rPr lang="en-US" altLang="ko-KR" sz="1700" b="0" i="1" smtClean="0">
                            <a:latin typeface="Cambria Math" panose="02040503050406030204" pitchFamily="18" charset="0"/>
                          </a:rPr>
                          <m:t>𝐷</m:t>
                        </m:r>
                      </m:sub>
                    </m:sSub>
                    <m:r>
                      <a:rPr lang="en-US" altLang="ko-KR" sz="1700" b="0" i="1" smtClean="0">
                        <a:latin typeface="Cambria Math" panose="02040503050406030204" pitchFamily="18" charset="0"/>
                      </a:rPr>
                      <m:t>) </m:t>
                    </m:r>
                  </m:oMath>
                </a14:m>
                <a:r>
                  <a:rPr lang="en-US" altLang="ko-KR" sz="1700" dirty="0">
                    <a:latin typeface="나눔스퀘어라운드 Bold" panose="020B0600000101010101" pitchFamily="50" charset="-127"/>
                    <a:ea typeface="나눔스퀘어라운드 Bold" panose="020B0600000101010101" pitchFamily="50" charset="-127"/>
                  </a:rPr>
                  <a:t>and to decrease the projected area </a:t>
                </a:r>
                <a14:m>
                  <m:oMath xmlns:m="http://schemas.openxmlformats.org/officeDocument/2006/math">
                    <m:r>
                      <a:rPr lang="en-US" altLang="ko-KR" sz="1700" i="1">
                        <a:latin typeface="Cambria Math" panose="02040503050406030204" pitchFamily="18" charset="0"/>
                      </a:rPr>
                      <m:t>(</m:t>
                    </m:r>
                    <m:r>
                      <a:rPr lang="en-US" altLang="ko-KR" sz="1700" i="1">
                        <a:latin typeface="Cambria Math" panose="02040503050406030204" pitchFamily="18" charset="0"/>
                      </a:rPr>
                      <m:t>𝐴</m:t>
                    </m:r>
                    <m:r>
                      <a:rPr lang="en-US" altLang="ko-KR" sz="1700" i="1">
                        <a:latin typeface="Cambria Math" panose="02040503050406030204" pitchFamily="18" charset="0"/>
                      </a:rPr>
                      <m:t>)</m:t>
                    </m:r>
                  </m:oMath>
                </a14:m>
                <a:r>
                  <a:rPr lang="en-US" altLang="ko-KR" sz="1700" dirty="0">
                    <a:latin typeface="나눔스퀘어라운드 Bold" panose="020B0600000101010101" pitchFamily="50" charset="-127"/>
                    <a:ea typeface="나눔스퀘어라운드 Bold" panose="020B0600000101010101" pitchFamily="50" charset="-127"/>
                  </a:rPr>
                  <a:t>, aiming to minimize the drag force.</a:t>
                </a:r>
              </a:p>
            </p:txBody>
          </p:sp>
        </mc:Choice>
        <mc:Fallback xmlns="">
          <p:sp>
            <p:nvSpPr>
              <p:cNvPr id="280" name="TextBox 279">
                <a:extLst>
                  <a:ext uri="{FF2B5EF4-FFF2-40B4-BE49-F238E27FC236}">
                    <a16:creationId xmlns:a16="http://schemas.microsoft.com/office/drawing/2014/main" id="{1CF7FA87-9E63-A99A-D5CB-2FED62BF3414}"/>
                  </a:ext>
                </a:extLst>
              </p:cNvPr>
              <p:cNvSpPr txBox="1">
                <a:spLocks noRot="1" noChangeAspect="1" noMove="1" noResize="1" noEditPoints="1" noAdjustHandles="1" noChangeArrowheads="1" noChangeShapeType="1" noTextEdit="1"/>
              </p:cNvSpPr>
              <p:nvPr/>
            </p:nvSpPr>
            <p:spPr>
              <a:xfrm>
                <a:off x="425530" y="7247729"/>
                <a:ext cx="6701373" cy="1569340"/>
              </a:xfrm>
              <a:prstGeom prst="rect">
                <a:avLst/>
              </a:prstGeom>
              <a:blipFill>
                <a:blip r:embed="rId3"/>
                <a:stretch>
                  <a:fillRect l="-455" r="-546" b="-4669"/>
                </a:stretch>
              </a:blipFill>
            </p:spPr>
            <p:txBody>
              <a:bodyPr/>
              <a:lstStyle/>
              <a:p>
                <a:r>
                  <a:rPr lang="ko-KR" altLang="en-US">
                    <a:noFill/>
                  </a:rPr>
                  <a:t> </a:t>
                </a:r>
              </a:p>
            </p:txBody>
          </p:sp>
        </mc:Fallback>
      </mc:AlternateContent>
      <p:sp>
        <p:nvSpPr>
          <p:cNvPr id="105" name="직사각형 104">
            <a:extLst>
              <a:ext uri="{FF2B5EF4-FFF2-40B4-BE49-F238E27FC236}">
                <a16:creationId xmlns:a16="http://schemas.microsoft.com/office/drawing/2014/main" id="{5202CF33-FAA0-7D95-9A91-B831672C0E2B}"/>
              </a:ext>
            </a:extLst>
          </p:cNvPr>
          <p:cNvSpPr/>
          <p:nvPr/>
        </p:nvSpPr>
        <p:spPr>
          <a:xfrm>
            <a:off x="167266" y="9131838"/>
            <a:ext cx="10297206" cy="1026135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212" name="그룹 211">
            <a:extLst>
              <a:ext uri="{FF2B5EF4-FFF2-40B4-BE49-F238E27FC236}">
                <a16:creationId xmlns:a16="http://schemas.microsoft.com/office/drawing/2014/main" id="{11FE4596-618A-F8D4-88BB-A7F462C26010}"/>
              </a:ext>
            </a:extLst>
          </p:cNvPr>
          <p:cNvGrpSpPr/>
          <p:nvPr/>
        </p:nvGrpSpPr>
        <p:grpSpPr>
          <a:xfrm>
            <a:off x="151413" y="9114531"/>
            <a:ext cx="10331559" cy="587563"/>
            <a:chOff x="891935" y="3598612"/>
            <a:chExt cx="9395525" cy="1078260"/>
          </a:xfrm>
        </p:grpSpPr>
        <p:grpSp>
          <p:nvGrpSpPr>
            <p:cNvPr id="213" name="그룹 212">
              <a:extLst>
                <a:ext uri="{FF2B5EF4-FFF2-40B4-BE49-F238E27FC236}">
                  <a16:creationId xmlns:a16="http://schemas.microsoft.com/office/drawing/2014/main" id="{80434A9D-D48C-4289-5BC0-D919ABE2DDDF}"/>
                </a:ext>
              </a:extLst>
            </p:cNvPr>
            <p:cNvGrpSpPr/>
            <p:nvPr/>
          </p:nvGrpSpPr>
          <p:grpSpPr>
            <a:xfrm>
              <a:off x="891935" y="3598612"/>
              <a:ext cx="9395525" cy="1078260"/>
              <a:chOff x="766445" y="3444486"/>
              <a:chExt cx="9594103" cy="1078260"/>
            </a:xfrm>
          </p:grpSpPr>
          <p:sp>
            <p:nvSpPr>
              <p:cNvPr id="217" name="TextBox 216">
                <a:extLst>
                  <a:ext uri="{FF2B5EF4-FFF2-40B4-BE49-F238E27FC236}">
                    <a16:creationId xmlns:a16="http://schemas.microsoft.com/office/drawing/2014/main" id="{CAB33CC5-A5BF-4D9E-B834-83F0BE5D5CDC}"/>
                  </a:ext>
                </a:extLst>
              </p:cNvPr>
              <p:cNvSpPr txBox="1"/>
              <p:nvPr/>
            </p:nvSpPr>
            <p:spPr>
              <a:xfrm>
                <a:off x="766445" y="3444486"/>
                <a:ext cx="9584055" cy="1056637"/>
              </a:xfrm>
              <a:prstGeom prst="rect">
                <a:avLst/>
              </a:prstGeom>
              <a:solidFill>
                <a:srgbClr val="2E75B6"/>
              </a:solidFill>
            </p:spPr>
            <p:txBody>
              <a:bodyPr wrap="square" rtlCol="0">
                <a:spAutoFit/>
              </a:bodyPr>
              <a:lstStyle/>
              <a:p>
                <a:r>
                  <a:rPr lang="en-US" altLang="ko-KR" sz="3200" b="1" dirty="0">
                    <a:latin typeface="Times New Roman" panose="02020603050405020304" pitchFamily="18" charset="0"/>
                    <a:cs typeface="Times New Roman" panose="02020603050405020304" pitchFamily="18" charset="0"/>
                  </a:rPr>
                  <a:t>       </a:t>
                </a:r>
                <a:r>
                  <a:rPr lang="en-US" altLang="ko-KR" sz="3200" b="1" dirty="0">
                    <a:solidFill>
                      <a:schemeClr val="bg1"/>
                    </a:solidFill>
                    <a:latin typeface="Times New Roman" panose="02020603050405020304" pitchFamily="18" charset="0"/>
                    <a:cs typeface="Times New Roman" panose="02020603050405020304" pitchFamily="18" charset="0"/>
                  </a:rPr>
                  <a:t>Model Description</a:t>
                </a:r>
                <a:endParaRPr lang="ko-KR" altLang="en-US" sz="3200" b="1" dirty="0">
                  <a:solidFill>
                    <a:schemeClr val="bg1"/>
                  </a:solidFill>
                  <a:latin typeface="Times New Roman" panose="02020603050405020304" pitchFamily="18" charset="0"/>
                  <a:cs typeface="Times New Roman" panose="02020603050405020304" pitchFamily="18" charset="0"/>
                </a:endParaRPr>
              </a:p>
            </p:txBody>
          </p:sp>
          <p:sp>
            <p:nvSpPr>
              <p:cNvPr id="218" name="직사각형 217">
                <a:extLst>
                  <a:ext uri="{FF2B5EF4-FFF2-40B4-BE49-F238E27FC236}">
                    <a16:creationId xmlns:a16="http://schemas.microsoft.com/office/drawing/2014/main" id="{1BC545EF-097F-E291-DD29-F683CA87D60A}"/>
                  </a:ext>
                </a:extLst>
              </p:cNvPr>
              <p:cNvSpPr/>
              <p:nvPr/>
            </p:nvSpPr>
            <p:spPr>
              <a:xfrm>
                <a:off x="9782203" y="3445886"/>
                <a:ext cx="578345" cy="1076860"/>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grpSp>
          <p:nvGrpSpPr>
            <p:cNvPr id="214" name="그룹 213">
              <a:extLst>
                <a:ext uri="{FF2B5EF4-FFF2-40B4-BE49-F238E27FC236}">
                  <a16:creationId xmlns:a16="http://schemas.microsoft.com/office/drawing/2014/main" id="{01EBE5CE-4BD2-065E-7562-359BF2E7E050}"/>
                </a:ext>
              </a:extLst>
            </p:cNvPr>
            <p:cNvGrpSpPr/>
            <p:nvPr/>
          </p:nvGrpSpPr>
          <p:grpSpPr>
            <a:xfrm>
              <a:off x="992104" y="3687615"/>
              <a:ext cx="443881" cy="839956"/>
              <a:chOff x="6970574" y="16170743"/>
              <a:chExt cx="443881" cy="839956"/>
            </a:xfrm>
            <a:solidFill>
              <a:schemeClr val="bg1"/>
            </a:solidFill>
          </p:grpSpPr>
          <p:sp>
            <p:nvSpPr>
              <p:cNvPr id="215" name="갈매기형 수장 164">
                <a:extLst>
                  <a:ext uri="{FF2B5EF4-FFF2-40B4-BE49-F238E27FC236}">
                    <a16:creationId xmlns:a16="http://schemas.microsoft.com/office/drawing/2014/main" id="{11123D6D-735D-1A25-4828-FD12C62F5FE6}"/>
                  </a:ext>
                </a:extLst>
              </p:cNvPr>
              <p:cNvSpPr/>
              <p:nvPr/>
            </p:nvSpPr>
            <p:spPr>
              <a:xfrm>
                <a:off x="6970574" y="16170743"/>
                <a:ext cx="278510" cy="839956"/>
              </a:xfrm>
              <a:prstGeom prst="chevron">
                <a:avLst>
                  <a:gd name="adj" fmla="val 65806"/>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chemeClr val="tx1"/>
                  </a:solidFill>
                  <a:effectLst/>
                  <a:uLnTx/>
                  <a:uFillTx/>
                  <a:latin typeface="Times New Roman" panose="02020603050405020304" pitchFamily="18" charset="0"/>
                  <a:cs typeface="Times New Roman" panose="02020603050405020304" pitchFamily="18" charset="0"/>
                </a:endParaRPr>
              </a:p>
            </p:txBody>
          </p:sp>
          <p:sp>
            <p:nvSpPr>
              <p:cNvPr id="216" name="갈매기형 수장 165">
                <a:extLst>
                  <a:ext uri="{FF2B5EF4-FFF2-40B4-BE49-F238E27FC236}">
                    <a16:creationId xmlns:a16="http://schemas.microsoft.com/office/drawing/2014/main" id="{D2AB830B-9493-9B11-FAA3-0CD81B1D1CB1}"/>
                  </a:ext>
                </a:extLst>
              </p:cNvPr>
              <p:cNvSpPr/>
              <p:nvPr/>
            </p:nvSpPr>
            <p:spPr>
              <a:xfrm>
                <a:off x="7135945" y="16170743"/>
                <a:ext cx="278510" cy="839950"/>
              </a:xfrm>
              <a:prstGeom prst="chevron">
                <a:avLst>
                  <a:gd name="adj" fmla="val 65806"/>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endParaRPr>
              </a:p>
            </p:txBody>
          </p:sp>
        </p:grpSp>
      </p:grpSp>
      <p:sp>
        <p:nvSpPr>
          <p:cNvPr id="251" name="TextBox 250">
            <a:extLst>
              <a:ext uri="{FF2B5EF4-FFF2-40B4-BE49-F238E27FC236}">
                <a16:creationId xmlns:a16="http://schemas.microsoft.com/office/drawing/2014/main" id="{729DCFE5-6F0F-1537-006E-E940AB8EA23D}"/>
              </a:ext>
            </a:extLst>
          </p:cNvPr>
          <p:cNvSpPr txBox="1"/>
          <p:nvPr/>
        </p:nvSpPr>
        <p:spPr>
          <a:xfrm>
            <a:off x="175882" y="9824272"/>
            <a:ext cx="7702114" cy="400110"/>
          </a:xfrm>
          <a:prstGeom prst="rect">
            <a:avLst/>
          </a:prstGeom>
          <a:noFill/>
        </p:spPr>
        <p:txBody>
          <a:bodyPr wrap="square" rtlCol="0">
            <a:spAutoFit/>
          </a:bodyPr>
          <a:lstStyle/>
          <a:p>
            <a:pPr marL="457200" indent="-457200">
              <a:buFont typeface="Wingdings" panose="05000000000000000000" pitchFamily="2" charset="2"/>
              <a:buChar char="§"/>
            </a:pPr>
            <a:r>
              <a:rPr lang="en-US" altLang="ko-KR" sz="2000" b="1" dirty="0"/>
              <a:t>Advanced 1 (Frame Unmodified)</a:t>
            </a:r>
            <a:endParaRPr lang="ko-KR" altLang="en-US" sz="2000" b="1" dirty="0"/>
          </a:p>
        </p:txBody>
      </p:sp>
      <p:sp>
        <p:nvSpPr>
          <p:cNvPr id="252" name="TextBox 251">
            <a:extLst>
              <a:ext uri="{FF2B5EF4-FFF2-40B4-BE49-F238E27FC236}">
                <a16:creationId xmlns:a16="http://schemas.microsoft.com/office/drawing/2014/main" id="{3E4501ED-A914-662D-3CA8-235BE0E65A96}"/>
              </a:ext>
            </a:extLst>
          </p:cNvPr>
          <p:cNvSpPr txBox="1"/>
          <p:nvPr/>
        </p:nvSpPr>
        <p:spPr>
          <a:xfrm>
            <a:off x="175882" y="12102129"/>
            <a:ext cx="7702114" cy="400110"/>
          </a:xfrm>
          <a:prstGeom prst="rect">
            <a:avLst/>
          </a:prstGeom>
          <a:noFill/>
        </p:spPr>
        <p:txBody>
          <a:bodyPr wrap="square" rtlCol="0">
            <a:spAutoFit/>
          </a:bodyPr>
          <a:lstStyle/>
          <a:p>
            <a:pPr marL="457200" indent="-457200">
              <a:buFont typeface="Wingdings" panose="05000000000000000000" pitchFamily="2" charset="2"/>
              <a:buChar char="§"/>
            </a:pPr>
            <a:r>
              <a:rPr lang="en-US" altLang="ko-KR" sz="2000" b="1" dirty="0"/>
              <a:t>Advanced 2 (Frame Modified)</a:t>
            </a:r>
            <a:endParaRPr lang="ko-KR" altLang="en-US" sz="2000" b="1" dirty="0"/>
          </a:p>
        </p:txBody>
      </p:sp>
      <p:grpSp>
        <p:nvGrpSpPr>
          <p:cNvPr id="275" name="그룹 274">
            <a:extLst>
              <a:ext uri="{FF2B5EF4-FFF2-40B4-BE49-F238E27FC236}">
                <a16:creationId xmlns:a16="http://schemas.microsoft.com/office/drawing/2014/main" id="{4AF9D2E9-19EA-98F4-E354-2E38762F628F}"/>
              </a:ext>
            </a:extLst>
          </p:cNvPr>
          <p:cNvGrpSpPr/>
          <p:nvPr/>
        </p:nvGrpSpPr>
        <p:grpSpPr>
          <a:xfrm>
            <a:off x="6576481" y="12649256"/>
            <a:ext cx="4062413" cy="1682418"/>
            <a:chOff x="716250" y="14994059"/>
            <a:chExt cx="4062413" cy="1682418"/>
          </a:xfrm>
        </p:grpSpPr>
        <p:pic>
          <p:nvPicPr>
            <p:cNvPr id="262" name="그림 261">
              <a:extLst>
                <a:ext uri="{FF2B5EF4-FFF2-40B4-BE49-F238E27FC236}">
                  <a16:creationId xmlns:a16="http://schemas.microsoft.com/office/drawing/2014/main" id="{56687FA9-8BB3-D33B-FE10-506AE650F6D5}"/>
                </a:ext>
              </a:extLst>
            </p:cNvPr>
            <p:cNvPicPr>
              <a:picLocks noChangeAspect="1"/>
            </p:cNvPicPr>
            <p:nvPr/>
          </p:nvPicPr>
          <p:blipFill>
            <a:blip r:embed="rId4"/>
            <a:stretch>
              <a:fillRect/>
            </a:stretch>
          </p:blipFill>
          <p:spPr>
            <a:xfrm>
              <a:off x="1576906" y="14994059"/>
              <a:ext cx="2341102" cy="1434763"/>
            </a:xfrm>
            <a:prstGeom prst="rect">
              <a:avLst/>
            </a:prstGeom>
          </p:spPr>
        </p:pic>
        <mc:AlternateContent xmlns:mc="http://schemas.openxmlformats.org/markup-compatibility/2006" xmlns:a14="http://schemas.microsoft.com/office/drawing/2010/main">
          <mc:Choice Requires="a14">
            <p:sp>
              <p:nvSpPr>
                <p:cNvPr id="266" name="TextBox 265">
                  <a:extLst>
                    <a:ext uri="{FF2B5EF4-FFF2-40B4-BE49-F238E27FC236}">
                      <a16:creationId xmlns:a16="http://schemas.microsoft.com/office/drawing/2014/main" id="{297FBD0A-2742-FB05-C22D-AFA21A507216}"/>
                    </a:ext>
                  </a:extLst>
                </p:cNvPr>
                <p:cNvSpPr txBox="1"/>
                <p:nvPr/>
              </p:nvSpPr>
              <p:spPr>
                <a:xfrm>
                  <a:off x="716250" y="16414867"/>
                  <a:ext cx="4062413" cy="261610"/>
                </a:xfrm>
                <a:prstGeom prst="rect">
                  <a:avLst/>
                </a:prstGeom>
                <a:noFill/>
              </p:spPr>
              <p:txBody>
                <a:bodyPr wrap="square" rtlCol="0">
                  <a:spAutoFit/>
                </a:bodyPr>
                <a:lstStyle/>
                <a:p>
                  <a:pPr algn="ctr"/>
                  <a:r>
                    <a:rPr lang="en-US" altLang="ko-KR" sz="1100" b="1" dirty="0">
                      <a:latin typeface="Times New Roman" panose="02020603050405020304" pitchFamily="18" charset="0"/>
                      <a:cs typeface="Times New Roman" panose="02020603050405020304" pitchFamily="18" charset="0"/>
                    </a:rPr>
                    <a:t>Fig 3. NACA 4412 </a:t>
                  </a:r>
                  <a14:m>
                    <m:oMath xmlns:m="http://schemas.openxmlformats.org/officeDocument/2006/math">
                      <m:r>
                        <a:rPr lang="en-US" altLang="ko-KR" sz="1100" b="1" i="1" smtClean="0">
                          <a:latin typeface="Cambria Math" panose="02040503050406030204" pitchFamily="18" charset="0"/>
                        </a:rPr>
                        <m:t>(</m:t>
                      </m:r>
                      <m:r>
                        <a:rPr lang="en-US" altLang="ko-KR" sz="1100" b="1" i="1" smtClean="0">
                          <a:latin typeface="Cambria Math" panose="02040503050406030204" pitchFamily="18" charset="0"/>
                        </a:rPr>
                        <m:t>𝜶</m:t>
                      </m:r>
                      <m:r>
                        <a:rPr lang="en-US" altLang="ko-KR" sz="1100" b="1" i="1" smtClean="0">
                          <a:latin typeface="Cambria Math" panose="02040503050406030204" pitchFamily="18" charset="0"/>
                        </a:rPr>
                        <m:t>=−</m:t>
                      </m:r>
                      <m:r>
                        <a:rPr lang="en-US" altLang="ko-KR" sz="1100" b="1" i="1" smtClean="0">
                          <a:latin typeface="Cambria Math" panose="02040503050406030204" pitchFamily="18" charset="0"/>
                        </a:rPr>
                        <m:t>𝟔</m:t>
                      </m:r>
                      <m:r>
                        <a:rPr lang="en-US" altLang="ko-KR" sz="1100" b="1" i="1" smtClean="0">
                          <a:latin typeface="Cambria Math" panose="02040503050406030204" pitchFamily="18" charset="0"/>
                        </a:rPr>
                        <m:t>°)</m:t>
                      </m:r>
                    </m:oMath>
                  </a14:m>
                  <a:r>
                    <a:rPr lang="en-US" altLang="ko-KR" sz="1100" b="1" dirty="0">
                      <a:latin typeface="Times New Roman" panose="02020603050405020304" pitchFamily="18" charset="0"/>
                      <a:cs typeface="Times New Roman" panose="02020603050405020304" pitchFamily="18" charset="0"/>
                    </a:rPr>
                    <a:t>(XFOIL)</a:t>
                  </a:r>
                  <a:endParaRPr lang="ko-KR" altLang="en-US" sz="1100" b="1" dirty="0">
                    <a:latin typeface="Times New Roman" panose="02020603050405020304" pitchFamily="18" charset="0"/>
                    <a:cs typeface="Times New Roman" panose="02020603050405020304" pitchFamily="18" charset="0"/>
                  </a:endParaRPr>
                </a:p>
              </p:txBody>
            </p:sp>
          </mc:Choice>
          <mc:Fallback xmlns="">
            <p:sp>
              <p:nvSpPr>
                <p:cNvPr id="266" name="TextBox 265">
                  <a:extLst>
                    <a:ext uri="{FF2B5EF4-FFF2-40B4-BE49-F238E27FC236}">
                      <a16:creationId xmlns:a16="http://schemas.microsoft.com/office/drawing/2014/main" id="{297FBD0A-2742-FB05-C22D-AFA21A507216}"/>
                    </a:ext>
                  </a:extLst>
                </p:cNvPr>
                <p:cNvSpPr txBox="1">
                  <a:spLocks noRot="1" noChangeAspect="1" noMove="1" noResize="1" noEditPoints="1" noAdjustHandles="1" noChangeArrowheads="1" noChangeShapeType="1" noTextEdit="1"/>
                </p:cNvSpPr>
                <p:nvPr/>
              </p:nvSpPr>
              <p:spPr>
                <a:xfrm>
                  <a:off x="716250" y="16414867"/>
                  <a:ext cx="4062413" cy="261610"/>
                </a:xfrm>
                <a:prstGeom prst="rect">
                  <a:avLst/>
                </a:prstGeom>
                <a:blipFill>
                  <a:blip r:embed="rId5"/>
                  <a:stretch>
                    <a:fillRect b="-16279"/>
                  </a:stretch>
                </a:blipFill>
              </p:spPr>
              <p:txBody>
                <a:bodyPr/>
                <a:lstStyle/>
                <a:p>
                  <a:r>
                    <a:rPr lang="ko-KR" altLang="en-US">
                      <a:noFill/>
                    </a:rPr>
                    <a:t> </a:t>
                  </a:r>
                </a:p>
              </p:txBody>
            </p:sp>
          </mc:Fallback>
        </mc:AlternateContent>
      </p:grpSp>
      <p:grpSp>
        <p:nvGrpSpPr>
          <p:cNvPr id="276" name="그룹 275">
            <a:extLst>
              <a:ext uri="{FF2B5EF4-FFF2-40B4-BE49-F238E27FC236}">
                <a16:creationId xmlns:a16="http://schemas.microsoft.com/office/drawing/2014/main" id="{00C6898C-6792-8099-8915-99512E95D1FE}"/>
              </a:ext>
            </a:extLst>
          </p:cNvPr>
          <p:cNvGrpSpPr/>
          <p:nvPr/>
        </p:nvGrpSpPr>
        <p:grpSpPr>
          <a:xfrm>
            <a:off x="6901427" y="14382341"/>
            <a:ext cx="3218436" cy="1700794"/>
            <a:chOff x="3544951" y="14981593"/>
            <a:chExt cx="3218436" cy="1700794"/>
          </a:xfrm>
        </p:grpSpPr>
        <p:pic>
          <p:nvPicPr>
            <p:cNvPr id="248" name="그림 247">
              <a:extLst>
                <a:ext uri="{FF2B5EF4-FFF2-40B4-BE49-F238E27FC236}">
                  <a16:creationId xmlns:a16="http://schemas.microsoft.com/office/drawing/2014/main" id="{ED5C0CEE-D1F6-5668-94FC-AB7D7ED874A6}"/>
                </a:ext>
              </a:extLst>
            </p:cNvPr>
            <p:cNvPicPr>
              <a:picLocks noChangeAspect="1"/>
            </p:cNvPicPr>
            <p:nvPr/>
          </p:nvPicPr>
          <p:blipFill>
            <a:blip r:embed="rId6"/>
            <a:stretch>
              <a:fillRect/>
            </a:stretch>
          </p:blipFill>
          <p:spPr>
            <a:xfrm>
              <a:off x="4162881" y="14981593"/>
              <a:ext cx="2128183" cy="1434763"/>
            </a:xfrm>
            <a:prstGeom prst="rect">
              <a:avLst/>
            </a:prstGeom>
          </p:spPr>
        </p:pic>
        <mc:AlternateContent xmlns:mc="http://schemas.openxmlformats.org/markup-compatibility/2006" xmlns:a14="http://schemas.microsoft.com/office/drawing/2010/main">
          <mc:Choice Requires="a14">
            <p:sp>
              <p:nvSpPr>
                <p:cNvPr id="267" name="TextBox 266">
                  <a:extLst>
                    <a:ext uri="{FF2B5EF4-FFF2-40B4-BE49-F238E27FC236}">
                      <a16:creationId xmlns:a16="http://schemas.microsoft.com/office/drawing/2014/main" id="{95C1FFDB-CFFF-87E1-36B5-9BF55BD09F3A}"/>
                    </a:ext>
                  </a:extLst>
                </p:cNvPr>
                <p:cNvSpPr txBox="1"/>
                <p:nvPr/>
              </p:nvSpPr>
              <p:spPr>
                <a:xfrm>
                  <a:off x="3544951" y="16420777"/>
                  <a:ext cx="3218436" cy="261610"/>
                </a:xfrm>
                <a:prstGeom prst="rect">
                  <a:avLst/>
                </a:prstGeom>
                <a:noFill/>
              </p:spPr>
              <p:txBody>
                <a:bodyPr wrap="square" rtlCol="0">
                  <a:spAutoFit/>
                </a:bodyPr>
                <a:lstStyle/>
                <a:p>
                  <a:pPr algn="ctr"/>
                  <a:r>
                    <a:rPr lang="en-US" altLang="ko-KR" sz="1100" b="1" dirty="0">
                      <a:latin typeface="Times New Roman" panose="02020603050405020304" pitchFamily="18" charset="0"/>
                      <a:cs typeface="Times New Roman" panose="02020603050405020304" pitchFamily="18" charset="0"/>
                    </a:rPr>
                    <a:t>Fig 4. NACA 2412 </a:t>
                  </a:r>
                  <a14:m>
                    <m:oMath xmlns:m="http://schemas.openxmlformats.org/officeDocument/2006/math">
                      <m:r>
                        <a:rPr lang="en-US" altLang="ko-KR" sz="1100" b="1" i="1" smtClean="0">
                          <a:latin typeface="Cambria Math" panose="02040503050406030204" pitchFamily="18" charset="0"/>
                        </a:rPr>
                        <m:t>(</m:t>
                      </m:r>
                      <m:r>
                        <a:rPr lang="en-US" altLang="ko-KR" sz="1100" b="1" i="1" smtClean="0">
                          <a:latin typeface="Cambria Math" panose="02040503050406030204" pitchFamily="18" charset="0"/>
                        </a:rPr>
                        <m:t>𝜶</m:t>
                      </m:r>
                      <m:r>
                        <a:rPr lang="en-US" altLang="ko-KR" sz="1100" b="1" i="1" smtClean="0">
                          <a:latin typeface="Cambria Math" panose="02040503050406030204" pitchFamily="18" charset="0"/>
                        </a:rPr>
                        <m:t>=−</m:t>
                      </m:r>
                      <m:r>
                        <a:rPr lang="en-US" altLang="ko-KR" sz="1100" b="1" i="1" smtClean="0">
                          <a:latin typeface="Cambria Math" panose="02040503050406030204" pitchFamily="18" charset="0"/>
                        </a:rPr>
                        <m:t>𝟑</m:t>
                      </m:r>
                      <m:r>
                        <a:rPr lang="en-US" altLang="ko-KR" sz="1100" b="1" i="1" smtClean="0">
                          <a:latin typeface="Cambria Math" panose="02040503050406030204" pitchFamily="18" charset="0"/>
                        </a:rPr>
                        <m:t>°)</m:t>
                      </m:r>
                    </m:oMath>
                  </a14:m>
                  <a:r>
                    <a:rPr lang="en-US" altLang="ko-KR" sz="1100" b="1" dirty="0">
                      <a:latin typeface="Times New Roman" panose="02020603050405020304" pitchFamily="18" charset="0"/>
                      <a:cs typeface="Times New Roman" panose="02020603050405020304" pitchFamily="18" charset="0"/>
                    </a:rPr>
                    <a:t>(XFOIL)</a:t>
                  </a:r>
                  <a:endParaRPr lang="ko-KR" altLang="en-US" sz="1100" b="1" dirty="0">
                    <a:latin typeface="Times New Roman" panose="02020603050405020304" pitchFamily="18" charset="0"/>
                    <a:cs typeface="Times New Roman" panose="02020603050405020304" pitchFamily="18" charset="0"/>
                  </a:endParaRPr>
                </a:p>
              </p:txBody>
            </p:sp>
          </mc:Choice>
          <mc:Fallback xmlns="">
            <p:sp>
              <p:nvSpPr>
                <p:cNvPr id="267" name="TextBox 266">
                  <a:extLst>
                    <a:ext uri="{FF2B5EF4-FFF2-40B4-BE49-F238E27FC236}">
                      <a16:creationId xmlns:a16="http://schemas.microsoft.com/office/drawing/2014/main" id="{95C1FFDB-CFFF-87E1-36B5-9BF55BD09F3A}"/>
                    </a:ext>
                  </a:extLst>
                </p:cNvPr>
                <p:cNvSpPr txBox="1">
                  <a:spLocks noRot="1" noChangeAspect="1" noMove="1" noResize="1" noEditPoints="1" noAdjustHandles="1" noChangeArrowheads="1" noChangeShapeType="1" noTextEdit="1"/>
                </p:cNvSpPr>
                <p:nvPr/>
              </p:nvSpPr>
              <p:spPr>
                <a:xfrm>
                  <a:off x="3544951" y="16420777"/>
                  <a:ext cx="3218436" cy="261610"/>
                </a:xfrm>
                <a:prstGeom prst="rect">
                  <a:avLst/>
                </a:prstGeom>
                <a:blipFill>
                  <a:blip r:embed="rId7"/>
                  <a:stretch>
                    <a:fillRect b="-16279"/>
                  </a:stretch>
                </a:blipFill>
              </p:spPr>
              <p:txBody>
                <a:bodyPr/>
                <a:lstStyle/>
                <a:p>
                  <a:r>
                    <a:rPr lang="ko-KR" altLang="en-US">
                      <a:noFill/>
                    </a:rPr>
                    <a:t> </a:t>
                  </a:r>
                </a:p>
              </p:txBody>
            </p:sp>
          </mc:Fallback>
        </mc:AlternateContent>
      </p:grpSp>
      <p:grpSp>
        <p:nvGrpSpPr>
          <p:cNvPr id="277" name="그룹 276">
            <a:extLst>
              <a:ext uri="{FF2B5EF4-FFF2-40B4-BE49-F238E27FC236}">
                <a16:creationId xmlns:a16="http://schemas.microsoft.com/office/drawing/2014/main" id="{52870B68-7A8E-C61C-6623-ACB6D4AC2C99}"/>
              </a:ext>
            </a:extLst>
          </p:cNvPr>
          <p:cNvGrpSpPr/>
          <p:nvPr/>
        </p:nvGrpSpPr>
        <p:grpSpPr>
          <a:xfrm>
            <a:off x="6761973" y="16210517"/>
            <a:ext cx="3576637" cy="1688166"/>
            <a:chOff x="5833059" y="14994060"/>
            <a:chExt cx="3576637" cy="1688166"/>
          </a:xfrm>
        </p:grpSpPr>
        <p:pic>
          <p:nvPicPr>
            <p:cNvPr id="264" name="그림 263">
              <a:extLst>
                <a:ext uri="{FF2B5EF4-FFF2-40B4-BE49-F238E27FC236}">
                  <a16:creationId xmlns:a16="http://schemas.microsoft.com/office/drawing/2014/main" id="{168419EE-7FF9-1586-6EEA-2D2851ACA7FA}"/>
                </a:ext>
              </a:extLst>
            </p:cNvPr>
            <p:cNvPicPr>
              <a:picLocks noChangeAspect="1"/>
            </p:cNvPicPr>
            <p:nvPr/>
          </p:nvPicPr>
          <p:blipFill>
            <a:blip r:embed="rId8"/>
            <a:stretch>
              <a:fillRect/>
            </a:stretch>
          </p:blipFill>
          <p:spPr>
            <a:xfrm>
              <a:off x="6535937" y="14994060"/>
              <a:ext cx="2170883" cy="1434762"/>
            </a:xfrm>
            <a:prstGeom prst="rect">
              <a:avLst/>
            </a:prstGeom>
          </p:spPr>
        </p:pic>
        <mc:AlternateContent xmlns:mc="http://schemas.openxmlformats.org/markup-compatibility/2006" xmlns:a14="http://schemas.microsoft.com/office/drawing/2010/main">
          <mc:Choice Requires="a14">
            <p:sp>
              <p:nvSpPr>
                <p:cNvPr id="268" name="TextBox 267">
                  <a:extLst>
                    <a:ext uri="{FF2B5EF4-FFF2-40B4-BE49-F238E27FC236}">
                      <a16:creationId xmlns:a16="http://schemas.microsoft.com/office/drawing/2014/main" id="{C87D2C66-8559-D1CB-F744-2FD34C00D540}"/>
                    </a:ext>
                  </a:extLst>
                </p:cNvPr>
                <p:cNvSpPr txBox="1"/>
                <p:nvPr/>
              </p:nvSpPr>
              <p:spPr>
                <a:xfrm>
                  <a:off x="5833059" y="16420616"/>
                  <a:ext cx="3576637" cy="261610"/>
                </a:xfrm>
                <a:prstGeom prst="rect">
                  <a:avLst/>
                </a:prstGeom>
                <a:noFill/>
              </p:spPr>
              <p:txBody>
                <a:bodyPr wrap="square" rtlCol="0">
                  <a:spAutoFit/>
                </a:bodyPr>
                <a:lstStyle/>
                <a:p>
                  <a:pPr algn="ctr"/>
                  <a:r>
                    <a:rPr lang="en-US" altLang="ko-KR" sz="1100" b="1" dirty="0">
                      <a:latin typeface="Times New Roman" panose="02020603050405020304" pitchFamily="18" charset="0"/>
                      <a:cs typeface="Times New Roman" panose="02020603050405020304" pitchFamily="18" charset="0"/>
                    </a:rPr>
                    <a:t>Fig 5. NACA 4412 </a:t>
                  </a:r>
                  <a14:m>
                    <m:oMath xmlns:m="http://schemas.openxmlformats.org/officeDocument/2006/math">
                      <m:r>
                        <a:rPr lang="en-US" altLang="ko-KR" sz="1100" b="1" i="1" smtClean="0">
                          <a:latin typeface="Cambria Math" panose="02040503050406030204" pitchFamily="18" charset="0"/>
                        </a:rPr>
                        <m:t>(</m:t>
                      </m:r>
                      <m:r>
                        <a:rPr lang="en-US" altLang="ko-KR" sz="1100" b="1" i="1" smtClean="0">
                          <a:latin typeface="Cambria Math" panose="02040503050406030204" pitchFamily="18" charset="0"/>
                        </a:rPr>
                        <m:t>𝜶</m:t>
                      </m:r>
                      <m:r>
                        <a:rPr lang="en-US" altLang="ko-KR" sz="1100" b="1" i="1" smtClean="0">
                          <a:latin typeface="Cambria Math" panose="02040503050406030204" pitchFamily="18" charset="0"/>
                        </a:rPr>
                        <m:t>=−</m:t>
                      </m:r>
                      <m:r>
                        <a:rPr lang="en-US" altLang="ko-KR" sz="1100" b="1" i="1" smtClean="0">
                          <a:latin typeface="Cambria Math" panose="02040503050406030204" pitchFamily="18" charset="0"/>
                        </a:rPr>
                        <m:t>𝟑</m:t>
                      </m:r>
                      <m:r>
                        <a:rPr lang="en-US" altLang="ko-KR" sz="1100" b="1" i="1" smtClean="0">
                          <a:latin typeface="Cambria Math" panose="02040503050406030204" pitchFamily="18" charset="0"/>
                        </a:rPr>
                        <m:t>°)</m:t>
                      </m:r>
                    </m:oMath>
                  </a14:m>
                  <a:r>
                    <a:rPr lang="en-US" altLang="ko-KR" sz="1100" b="1" dirty="0">
                      <a:latin typeface="Times New Roman" panose="02020603050405020304" pitchFamily="18" charset="0"/>
                      <a:cs typeface="Times New Roman" panose="02020603050405020304" pitchFamily="18" charset="0"/>
                    </a:rPr>
                    <a:t>(XFOIL)</a:t>
                  </a:r>
                  <a:endParaRPr lang="ko-KR" altLang="en-US" sz="1100" b="1" dirty="0">
                    <a:latin typeface="Times New Roman" panose="02020603050405020304" pitchFamily="18" charset="0"/>
                    <a:cs typeface="Times New Roman" panose="02020603050405020304" pitchFamily="18" charset="0"/>
                  </a:endParaRPr>
                </a:p>
              </p:txBody>
            </p:sp>
          </mc:Choice>
          <mc:Fallback xmlns="">
            <p:sp>
              <p:nvSpPr>
                <p:cNvPr id="268" name="TextBox 267">
                  <a:extLst>
                    <a:ext uri="{FF2B5EF4-FFF2-40B4-BE49-F238E27FC236}">
                      <a16:creationId xmlns:a16="http://schemas.microsoft.com/office/drawing/2014/main" id="{C87D2C66-8559-D1CB-F744-2FD34C00D540}"/>
                    </a:ext>
                  </a:extLst>
                </p:cNvPr>
                <p:cNvSpPr txBox="1">
                  <a:spLocks noRot="1" noChangeAspect="1" noMove="1" noResize="1" noEditPoints="1" noAdjustHandles="1" noChangeArrowheads="1" noChangeShapeType="1" noTextEdit="1"/>
                </p:cNvSpPr>
                <p:nvPr/>
              </p:nvSpPr>
              <p:spPr>
                <a:xfrm>
                  <a:off x="5833059" y="16420616"/>
                  <a:ext cx="3576637" cy="261610"/>
                </a:xfrm>
                <a:prstGeom prst="rect">
                  <a:avLst/>
                </a:prstGeom>
                <a:blipFill>
                  <a:blip r:embed="rId9"/>
                  <a:stretch>
                    <a:fillRect b="-16279"/>
                  </a:stretch>
                </a:blipFill>
              </p:spPr>
              <p:txBody>
                <a:bodyPr/>
                <a:lstStyle/>
                <a:p>
                  <a:r>
                    <a:rPr lang="ko-KR" altLang="en-US">
                      <a:noFill/>
                    </a:rPr>
                    <a:t> </a:t>
                  </a:r>
                </a:p>
              </p:txBody>
            </p:sp>
          </mc:Fallback>
        </mc:AlternateContent>
      </p:grpSp>
      <p:grpSp>
        <p:nvGrpSpPr>
          <p:cNvPr id="6" name="그룹 5">
            <a:extLst>
              <a:ext uri="{FF2B5EF4-FFF2-40B4-BE49-F238E27FC236}">
                <a16:creationId xmlns:a16="http://schemas.microsoft.com/office/drawing/2014/main" id="{066E41D2-44B9-ECDD-2B8C-C9647D6DF5B4}"/>
              </a:ext>
            </a:extLst>
          </p:cNvPr>
          <p:cNvGrpSpPr/>
          <p:nvPr/>
        </p:nvGrpSpPr>
        <p:grpSpPr>
          <a:xfrm>
            <a:off x="495300" y="10136605"/>
            <a:ext cx="5258849" cy="1801919"/>
            <a:chOff x="601301" y="10166617"/>
            <a:chExt cx="5258849" cy="1801919"/>
          </a:xfrm>
        </p:grpSpPr>
        <p:pic>
          <p:nvPicPr>
            <p:cNvPr id="283" name="그림 282">
              <a:extLst>
                <a:ext uri="{FF2B5EF4-FFF2-40B4-BE49-F238E27FC236}">
                  <a16:creationId xmlns:a16="http://schemas.microsoft.com/office/drawing/2014/main" id="{C1A74FE1-28F8-51EC-3697-B48D59A82002}"/>
                </a:ext>
              </a:extLst>
            </p:cNvPr>
            <p:cNvPicPr>
              <a:picLocks noChangeAspect="1"/>
            </p:cNvPicPr>
            <p:nvPr/>
          </p:nvPicPr>
          <p:blipFill>
            <a:blip r:embed="rId10"/>
            <a:stretch>
              <a:fillRect/>
            </a:stretch>
          </p:blipFill>
          <p:spPr>
            <a:xfrm>
              <a:off x="601301" y="10166617"/>
              <a:ext cx="2557161" cy="1800000"/>
            </a:xfrm>
            <a:prstGeom prst="rect">
              <a:avLst/>
            </a:prstGeom>
          </p:spPr>
        </p:pic>
        <p:pic>
          <p:nvPicPr>
            <p:cNvPr id="1036" name="Picture 12">
              <a:extLst>
                <a:ext uri="{FF2B5EF4-FFF2-40B4-BE49-F238E27FC236}">
                  <a16:creationId xmlns:a16="http://schemas.microsoft.com/office/drawing/2014/main" id="{85239AE4-AF0E-BB82-2EDB-A77A9B67233C}"/>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3158462" y="10168536"/>
              <a:ext cx="2701688" cy="1800000"/>
            </a:xfrm>
            <a:prstGeom prst="rect">
              <a:avLst/>
            </a:prstGeom>
            <a:noFill/>
            <a:extLst>
              <a:ext uri="{909E8E84-426E-40DD-AFC4-6F175D3DCCD1}">
                <a14:hiddenFill xmlns:a14="http://schemas.microsoft.com/office/drawing/2010/main">
                  <a:solidFill>
                    <a:srgbClr val="FFFFFF"/>
                  </a:solidFill>
                </a14:hiddenFill>
              </a:ext>
            </a:extLst>
          </p:spPr>
        </p:pic>
      </p:grpSp>
      <mc:AlternateContent xmlns:mc="http://schemas.openxmlformats.org/markup-compatibility/2006" xmlns:a14="http://schemas.microsoft.com/office/drawing/2010/main">
        <mc:Choice Requires="a14">
          <p:sp>
            <p:nvSpPr>
              <p:cNvPr id="286" name="TextBox 285">
                <a:extLst>
                  <a:ext uri="{FF2B5EF4-FFF2-40B4-BE49-F238E27FC236}">
                    <a16:creationId xmlns:a16="http://schemas.microsoft.com/office/drawing/2014/main" id="{6A640F14-B680-3DFC-311E-EB79B2C62EBA}"/>
                  </a:ext>
                </a:extLst>
              </p:cNvPr>
              <p:cNvSpPr txBox="1"/>
              <p:nvPr/>
            </p:nvSpPr>
            <p:spPr>
              <a:xfrm>
                <a:off x="5903605" y="10152946"/>
                <a:ext cx="4346220" cy="1868332"/>
              </a:xfrm>
              <a:prstGeom prst="rect">
                <a:avLst/>
              </a:prstGeom>
              <a:noFill/>
            </p:spPr>
            <p:txBody>
              <a:bodyPr wrap="square" rtlCol="0">
                <a:spAutoFit/>
              </a:bodyPr>
              <a:lstStyle/>
              <a:p>
                <a:pPr marL="285750" indent="-285750" algn="just">
                  <a:lnSpc>
                    <a:spcPct val="115000"/>
                  </a:lnSpc>
                  <a:buFont typeface="Arial" panose="020B0604020202020204" pitchFamily="34" charset="0"/>
                  <a:buChar char="•"/>
                </a:pPr>
                <a:r>
                  <a:rPr lang="en-US" altLang="ko-KR" sz="1700" dirty="0">
                    <a:latin typeface="나눔스퀘어라운드 Bold" panose="020B0600000101010101" pitchFamily="50" charset="-127"/>
                    <a:ea typeface="나눔스퀘어라운드 Bold" panose="020B0600000101010101" pitchFamily="50" charset="-127"/>
                    <a:cs typeface="Times New Roman" panose="02020603050405020304" pitchFamily="18" charset="0"/>
                  </a:rPr>
                  <a:t>The model was inspired by the Power 0.5 model of Nose Cone Design (1), and the front part of the vehicle was designed with a streamlined shape.</a:t>
                </a:r>
                <a:endParaRPr lang="en-US" altLang="ko-KR" sz="1700" b="0" i="1" dirty="0">
                  <a:latin typeface="나눔스퀘어라운드 Bold" panose="020B0600000101010101" pitchFamily="50" charset="-127"/>
                  <a:ea typeface="나눔스퀘어라운드 Bold" panose="020B0600000101010101" pitchFamily="50" charset="-127"/>
                </a:endParaRPr>
              </a:p>
              <a:p>
                <a:pPr algn="just">
                  <a:lnSpc>
                    <a:spcPct val="115000"/>
                  </a:lnSpc>
                </a:pPr>
                <a14:m>
                  <m:oMathPara xmlns:m="http://schemas.openxmlformats.org/officeDocument/2006/math">
                    <m:oMathParaPr>
                      <m:jc m:val="right"/>
                    </m:oMathParaPr>
                    <m:oMath xmlns:m="http://schemas.openxmlformats.org/officeDocument/2006/math">
                      <m:r>
                        <a:rPr lang="en-US" altLang="ko-KR" sz="1600" b="0" i="1" smtClean="0">
                          <a:latin typeface="Cambria Math" panose="02040503050406030204" pitchFamily="18" charset="0"/>
                        </a:rPr>
                        <m:t>𝑦</m:t>
                      </m:r>
                      <m:r>
                        <a:rPr lang="en-US" altLang="ko-KR" sz="1600" b="0" i="1" smtClean="0">
                          <a:latin typeface="Cambria Math" panose="02040503050406030204" pitchFamily="18" charset="0"/>
                        </a:rPr>
                        <m:t>=</m:t>
                      </m:r>
                      <m:r>
                        <a:rPr lang="en-US" altLang="ko-KR" sz="1600" b="0" i="1" smtClean="0">
                          <a:latin typeface="Cambria Math" panose="02040503050406030204" pitchFamily="18" charset="0"/>
                        </a:rPr>
                        <m:t>𝑅</m:t>
                      </m:r>
                      <m:sSup>
                        <m:sSupPr>
                          <m:ctrlPr>
                            <a:rPr lang="en-US" altLang="ko-KR" sz="1600" b="0" i="1" smtClean="0">
                              <a:latin typeface="Cambria Math" panose="02040503050406030204" pitchFamily="18" charset="0"/>
                            </a:rPr>
                          </m:ctrlPr>
                        </m:sSupPr>
                        <m:e>
                          <m:d>
                            <m:dPr>
                              <m:ctrlPr>
                                <a:rPr lang="en-US" altLang="ko-KR" sz="1600" b="0" i="1" smtClean="0">
                                  <a:latin typeface="Cambria Math" panose="02040503050406030204" pitchFamily="18" charset="0"/>
                                </a:rPr>
                              </m:ctrlPr>
                            </m:dPr>
                            <m:e>
                              <m:f>
                                <m:fPr>
                                  <m:ctrlPr>
                                    <a:rPr lang="en-US" altLang="ko-KR" sz="1600" b="0" i="1" smtClean="0">
                                      <a:latin typeface="Cambria Math" panose="02040503050406030204" pitchFamily="18" charset="0"/>
                                    </a:rPr>
                                  </m:ctrlPr>
                                </m:fPr>
                                <m:num>
                                  <m:r>
                                    <a:rPr lang="en-US" altLang="ko-KR" sz="1600" b="0" i="1" smtClean="0">
                                      <a:latin typeface="Cambria Math" panose="02040503050406030204" pitchFamily="18" charset="0"/>
                                    </a:rPr>
                                    <m:t>𝑥</m:t>
                                  </m:r>
                                </m:num>
                                <m:den>
                                  <m:r>
                                    <a:rPr lang="en-US" altLang="ko-KR" sz="1600" b="0" i="1" smtClean="0">
                                      <a:latin typeface="Cambria Math" panose="02040503050406030204" pitchFamily="18" charset="0"/>
                                    </a:rPr>
                                    <m:t>𝐿</m:t>
                                  </m:r>
                                </m:den>
                              </m:f>
                            </m:e>
                          </m:d>
                        </m:e>
                        <m:sup>
                          <m:r>
                            <a:rPr lang="en-US" altLang="ko-KR" sz="1600" b="0" i="1" smtClean="0">
                              <a:latin typeface="Cambria Math" panose="02040503050406030204" pitchFamily="18" charset="0"/>
                            </a:rPr>
                            <m:t>2</m:t>
                          </m:r>
                        </m:sup>
                      </m:sSup>
                      <m:r>
                        <a:rPr lang="en-US" altLang="ko-KR" sz="1600" b="0" i="1" smtClean="0">
                          <a:latin typeface="Cambria Math" panose="02040503050406030204" pitchFamily="18" charset="0"/>
                        </a:rPr>
                        <m:t>                       </m:t>
                      </m:r>
                      <m:d>
                        <m:dPr>
                          <m:ctrlPr>
                            <a:rPr lang="en-US" altLang="ko-KR" sz="1600" b="0" i="1" smtClean="0">
                              <a:latin typeface="Cambria Math" panose="02040503050406030204" pitchFamily="18" charset="0"/>
                              <a:ea typeface="Cambria Math" panose="02040503050406030204" pitchFamily="18" charset="0"/>
                            </a:rPr>
                          </m:ctrlPr>
                        </m:dPr>
                        <m:e>
                          <m:r>
                            <a:rPr lang="en-US" altLang="ko-KR" sz="1600" b="0" i="1" smtClean="0">
                              <a:latin typeface="Cambria Math" panose="02040503050406030204" pitchFamily="18" charset="0"/>
                              <a:ea typeface="Cambria Math" panose="02040503050406030204" pitchFamily="18" charset="0"/>
                            </a:rPr>
                            <m:t>1</m:t>
                          </m:r>
                        </m:e>
                      </m:d>
                      <m:r>
                        <a:rPr lang="en-US" altLang="ko-KR" sz="1600" b="0" i="1" smtClean="0">
                          <a:latin typeface="Cambria Math" panose="02040503050406030204" pitchFamily="18" charset="0"/>
                          <a:ea typeface="Cambria Math" panose="02040503050406030204" pitchFamily="18" charset="0"/>
                        </a:rPr>
                        <m:t>      </m:t>
                      </m:r>
                    </m:oMath>
                  </m:oMathPara>
                </a14:m>
                <a:endParaRPr lang="en-US" altLang="ko-KR" sz="1600" b="0" i="1" dirty="0">
                  <a:latin typeface="Cambria Math" panose="02040503050406030204" pitchFamily="18" charset="0"/>
                  <a:ea typeface="Cambria Math" panose="02040503050406030204" pitchFamily="18" charset="0"/>
                </a:endParaRPr>
              </a:p>
            </p:txBody>
          </p:sp>
        </mc:Choice>
        <mc:Fallback xmlns="">
          <p:sp>
            <p:nvSpPr>
              <p:cNvPr id="286" name="TextBox 285">
                <a:extLst>
                  <a:ext uri="{FF2B5EF4-FFF2-40B4-BE49-F238E27FC236}">
                    <a16:creationId xmlns:a16="http://schemas.microsoft.com/office/drawing/2014/main" id="{6A640F14-B680-3DFC-311E-EB79B2C62EBA}"/>
                  </a:ext>
                </a:extLst>
              </p:cNvPr>
              <p:cNvSpPr txBox="1">
                <a:spLocks noRot="1" noChangeAspect="1" noMove="1" noResize="1" noEditPoints="1" noAdjustHandles="1" noChangeArrowheads="1" noChangeShapeType="1" noTextEdit="1"/>
              </p:cNvSpPr>
              <p:nvPr/>
            </p:nvSpPr>
            <p:spPr>
              <a:xfrm>
                <a:off x="5903605" y="10152946"/>
                <a:ext cx="4346220" cy="1868332"/>
              </a:xfrm>
              <a:prstGeom prst="rect">
                <a:avLst/>
              </a:prstGeom>
              <a:blipFill>
                <a:blip r:embed="rId12"/>
                <a:stretch>
                  <a:fillRect l="-701" r="-982"/>
                </a:stretch>
              </a:blipFill>
            </p:spPr>
            <p:txBody>
              <a:bodyPr/>
              <a:lstStyle/>
              <a:p>
                <a:r>
                  <a:rPr lang="ko-KR" altLang="en-US">
                    <a:noFill/>
                  </a:rPr>
                  <a:t> </a:t>
                </a:r>
              </a:p>
            </p:txBody>
          </p:sp>
        </mc:Fallback>
      </mc:AlternateContent>
      <p:sp>
        <p:nvSpPr>
          <p:cNvPr id="293" name="직사각형 292">
            <a:extLst>
              <a:ext uri="{FF2B5EF4-FFF2-40B4-BE49-F238E27FC236}">
                <a16:creationId xmlns:a16="http://schemas.microsoft.com/office/drawing/2014/main" id="{A78B0EB1-72A4-CEF9-7BBD-417DBED9F947}"/>
              </a:ext>
            </a:extLst>
          </p:cNvPr>
          <p:cNvSpPr/>
          <p:nvPr/>
        </p:nvSpPr>
        <p:spPr>
          <a:xfrm>
            <a:off x="178450" y="19976443"/>
            <a:ext cx="10297206" cy="452947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5400"/>
              <a:t>Fig 5. Original, Advanced 1, Advanced 2 Models (Up view)</a:t>
            </a:r>
            <a:endParaRPr lang="ko-KR" altLang="en-US" sz="5400" dirty="0"/>
          </a:p>
        </p:txBody>
      </p:sp>
      <p:grpSp>
        <p:nvGrpSpPr>
          <p:cNvPr id="294" name="그룹 293">
            <a:extLst>
              <a:ext uri="{FF2B5EF4-FFF2-40B4-BE49-F238E27FC236}">
                <a16:creationId xmlns:a16="http://schemas.microsoft.com/office/drawing/2014/main" id="{FFCCCD09-2B86-80E2-0A04-EE06F7426CB9}"/>
              </a:ext>
            </a:extLst>
          </p:cNvPr>
          <p:cNvGrpSpPr/>
          <p:nvPr/>
        </p:nvGrpSpPr>
        <p:grpSpPr>
          <a:xfrm>
            <a:off x="178450" y="19585873"/>
            <a:ext cx="10321291" cy="591524"/>
            <a:chOff x="913336" y="3586419"/>
            <a:chExt cx="9386188" cy="1068832"/>
          </a:xfrm>
        </p:grpSpPr>
        <p:grpSp>
          <p:nvGrpSpPr>
            <p:cNvPr id="295" name="그룹 294">
              <a:extLst>
                <a:ext uri="{FF2B5EF4-FFF2-40B4-BE49-F238E27FC236}">
                  <a16:creationId xmlns:a16="http://schemas.microsoft.com/office/drawing/2014/main" id="{837F0023-ACF7-6E82-6B12-041FC81AECCB}"/>
                </a:ext>
              </a:extLst>
            </p:cNvPr>
            <p:cNvGrpSpPr/>
            <p:nvPr/>
          </p:nvGrpSpPr>
          <p:grpSpPr>
            <a:xfrm>
              <a:off x="913336" y="3586419"/>
              <a:ext cx="9386188" cy="1068832"/>
              <a:chOff x="788298" y="3432293"/>
              <a:chExt cx="9584569" cy="1068832"/>
            </a:xfrm>
          </p:grpSpPr>
          <p:sp>
            <p:nvSpPr>
              <p:cNvPr id="299" name="TextBox 298">
                <a:extLst>
                  <a:ext uri="{FF2B5EF4-FFF2-40B4-BE49-F238E27FC236}">
                    <a16:creationId xmlns:a16="http://schemas.microsoft.com/office/drawing/2014/main" id="{5A83139C-3543-51BE-603B-00A7CCBCCD0A}"/>
                  </a:ext>
                </a:extLst>
              </p:cNvPr>
              <p:cNvSpPr txBox="1"/>
              <p:nvPr/>
            </p:nvSpPr>
            <p:spPr>
              <a:xfrm>
                <a:off x="788298" y="3444486"/>
                <a:ext cx="9562202" cy="1056637"/>
              </a:xfrm>
              <a:prstGeom prst="rect">
                <a:avLst/>
              </a:prstGeom>
              <a:solidFill>
                <a:srgbClr val="2E75B6"/>
              </a:solidFill>
            </p:spPr>
            <p:txBody>
              <a:bodyPr wrap="square" rtlCol="0">
                <a:spAutoFit/>
              </a:bodyPr>
              <a:lstStyle/>
              <a:p>
                <a:r>
                  <a:rPr lang="en-US" altLang="ko-KR" sz="3200" b="1" dirty="0">
                    <a:latin typeface="Times New Roman" panose="02020603050405020304" pitchFamily="18" charset="0"/>
                    <a:cs typeface="Times New Roman" panose="02020603050405020304" pitchFamily="18" charset="0"/>
                  </a:rPr>
                  <a:t>       </a:t>
                </a:r>
                <a:r>
                  <a:rPr lang="en-US" altLang="ko-KR" sz="3200" b="1" dirty="0">
                    <a:solidFill>
                      <a:schemeClr val="bg1"/>
                    </a:solidFill>
                    <a:latin typeface="Times New Roman" panose="02020603050405020304" pitchFamily="18" charset="0"/>
                    <a:cs typeface="Times New Roman" panose="02020603050405020304" pitchFamily="18" charset="0"/>
                  </a:rPr>
                  <a:t>Model Comparison</a:t>
                </a:r>
                <a:endParaRPr lang="ko-KR" altLang="en-US" sz="3200" b="1" dirty="0">
                  <a:solidFill>
                    <a:schemeClr val="bg1"/>
                  </a:solidFill>
                  <a:latin typeface="Times New Roman" panose="02020603050405020304" pitchFamily="18" charset="0"/>
                  <a:cs typeface="Times New Roman" panose="02020603050405020304" pitchFamily="18" charset="0"/>
                </a:endParaRPr>
              </a:p>
            </p:txBody>
          </p:sp>
          <p:sp>
            <p:nvSpPr>
              <p:cNvPr id="300" name="직사각형 299">
                <a:extLst>
                  <a:ext uri="{FF2B5EF4-FFF2-40B4-BE49-F238E27FC236}">
                    <a16:creationId xmlns:a16="http://schemas.microsoft.com/office/drawing/2014/main" id="{EC79CBE8-744A-DBBF-4D5C-DF9E1FFB653E}"/>
                  </a:ext>
                </a:extLst>
              </p:cNvPr>
              <p:cNvSpPr/>
              <p:nvPr/>
            </p:nvSpPr>
            <p:spPr>
              <a:xfrm>
                <a:off x="9794522" y="3432293"/>
                <a:ext cx="578345" cy="1068832"/>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grpSp>
          <p:nvGrpSpPr>
            <p:cNvPr id="296" name="그룹 295">
              <a:extLst>
                <a:ext uri="{FF2B5EF4-FFF2-40B4-BE49-F238E27FC236}">
                  <a16:creationId xmlns:a16="http://schemas.microsoft.com/office/drawing/2014/main" id="{CB1C86A8-4FF8-7DAB-209E-C40567E5E1BA}"/>
                </a:ext>
              </a:extLst>
            </p:cNvPr>
            <p:cNvGrpSpPr/>
            <p:nvPr/>
          </p:nvGrpSpPr>
          <p:grpSpPr>
            <a:xfrm>
              <a:off x="992104" y="3687615"/>
              <a:ext cx="443881" cy="839956"/>
              <a:chOff x="6970574" y="16170743"/>
              <a:chExt cx="443881" cy="839956"/>
            </a:xfrm>
            <a:solidFill>
              <a:schemeClr val="bg1"/>
            </a:solidFill>
          </p:grpSpPr>
          <p:sp>
            <p:nvSpPr>
              <p:cNvPr id="297" name="갈매기형 수장 164">
                <a:extLst>
                  <a:ext uri="{FF2B5EF4-FFF2-40B4-BE49-F238E27FC236}">
                    <a16:creationId xmlns:a16="http://schemas.microsoft.com/office/drawing/2014/main" id="{F4F22C88-38AD-C0B0-D4D6-D369F6747F6F}"/>
                  </a:ext>
                </a:extLst>
              </p:cNvPr>
              <p:cNvSpPr/>
              <p:nvPr/>
            </p:nvSpPr>
            <p:spPr>
              <a:xfrm>
                <a:off x="6970574" y="16170743"/>
                <a:ext cx="278510" cy="839956"/>
              </a:xfrm>
              <a:prstGeom prst="chevron">
                <a:avLst>
                  <a:gd name="adj" fmla="val 65806"/>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chemeClr val="tx1"/>
                  </a:solidFill>
                  <a:effectLst/>
                  <a:uLnTx/>
                  <a:uFillTx/>
                  <a:latin typeface="Times New Roman" panose="02020603050405020304" pitchFamily="18" charset="0"/>
                  <a:cs typeface="Times New Roman" panose="02020603050405020304" pitchFamily="18" charset="0"/>
                </a:endParaRPr>
              </a:p>
            </p:txBody>
          </p:sp>
          <p:sp>
            <p:nvSpPr>
              <p:cNvPr id="298" name="갈매기형 수장 165">
                <a:extLst>
                  <a:ext uri="{FF2B5EF4-FFF2-40B4-BE49-F238E27FC236}">
                    <a16:creationId xmlns:a16="http://schemas.microsoft.com/office/drawing/2014/main" id="{2358FCF6-B448-AB21-2B0D-3ACCCC5F1FED}"/>
                  </a:ext>
                </a:extLst>
              </p:cNvPr>
              <p:cNvSpPr/>
              <p:nvPr/>
            </p:nvSpPr>
            <p:spPr>
              <a:xfrm>
                <a:off x="7135945" y="16170743"/>
                <a:ext cx="278510" cy="839950"/>
              </a:xfrm>
              <a:prstGeom prst="chevron">
                <a:avLst>
                  <a:gd name="adj" fmla="val 65806"/>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endParaRPr>
              </a:p>
            </p:txBody>
          </p:sp>
        </p:grpSp>
      </p:grpSp>
      <p:grpSp>
        <p:nvGrpSpPr>
          <p:cNvPr id="15" name="그룹 14">
            <a:extLst>
              <a:ext uri="{FF2B5EF4-FFF2-40B4-BE49-F238E27FC236}">
                <a16:creationId xmlns:a16="http://schemas.microsoft.com/office/drawing/2014/main" id="{346D0A6A-7725-F11B-4952-0936BEA556AB}"/>
              </a:ext>
            </a:extLst>
          </p:cNvPr>
          <p:cNvGrpSpPr/>
          <p:nvPr/>
        </p:nvGrpSpPr>
        <p:grpSpPr>
          <a:xfrm>
            <a:off x="5573905" y="20258745"/>
            <a:ext cx="4597667" cy="3353447"/>
            <a:chOff x="370993" y="21874036"/>
            <a:chExt cx="4597667" cy="3353447"/>
          </a:xfrm>
        </p:grpSpPr>
        <p:pic>
          <p:nvPicPr>
            <p:cNvPr id="312" name="그림 311">
              <a:extLst>
                <a:ext uri="{FF2B5EF4-FFF2-40B4-BE49-F238E27FC236}">
                  <a16:creationId xmlns:a16="http://schemas.microsoft.com/office/drawing/2014/main" id="{92B0F178-2785-FE2A-F026-0D52913ACC3F}"/>
                </a:ext>
              </a:extLst>
            </p:cNvPr>
            <p:cNvPicPr>
              <a:picLocks noChangeAspect="1"/>
            </p:cNvPicPr>
            <p:nvPr/>
          </p:nvPicPr>
          <p:blipFill>
            <a:blip r:embed="rId13"/>
            <a:stretch>
              <a:fillRect/>
            </a:stretch>
          </p:blipFill>
          <p:spPr>
            <a:xfrm>
              <a:off x="370993" y="21874036"/>
              <a:ext cx="4597667" cy="3065111"/>
            </a:xfrm>
            <a:prstGeom prst="rect">
              <a:avLst/>
            </a:prstGeom>
          </p:spPr>
        </p:pic>
        <p:sp>
          <p:nvSpPr>
            <p:cNvPr id="1030" name="TextBox 1029">
              <a:extLst>
                <a:ext uri="{FF2B5EF4-FFF2-40B4-BE49-F238E27FC236}">
                  <a16:creationId xmlns:a16="http://schemas.microsoft.com/office/drawing/2014/main" id="{1B5DEAD1-1283-B5F8-4733-2E0BD803E551}"/>
                </a:ext>
              </a:extLst>
            </p:cNvPr>
            <p:cNvSpPr txBox="1"/>
            <p:nvPr/>
          </p:nvSpPr>
          <p:spPr>
            <a:xfrm>
              <a:off x="609817" y="24965873"/>
              <a:ext cx="3972101" cy="261610"/>
            </a:xfrm>
            <a:prstGeom prst="rect">
              <a:avLst/>
            </a:prstGeom>
            <a:noFill/>
          </p:spPr>
          <p:txBody>
            <a:bodyPr wrap="square" rtlCol="0">
              <a:spAutoFit/>
            </a:bodyPr>
            <a:lstStyle/>
            <a:p>
              <a:pPr algn="ctr"/>
              <a:r>
                <a:rPr lang="en-US" altLang="ko-KR" sz="1100" b="1" dirty="0">
                  <a:latin typeface="Times New Roman" panose="02020603050405020304" pitchFamily="18" charset="0"/>
                  <a:cs typeface="Times New Roman" panose="02020603050405020304" pitchFamily="18" charset="0"/>
                </a:rPr>
                <a:t>Fig 9. Original, Advanced 1, Advanced 2 Models (Left to Right)</a:t>
              </a:r>
              <a:endParaRPr lang="ko-KR" altLang="en-US" sz="1100" b="1" dirty="0">
                <a:latin typeface="Times New Roman" panose="02020603050405020304" pitchFamily="18" charset="0"/>
                <a:cs typeface="Times New Roman" panose="02020603050405020304" pitchFamily="18" charset="0"/>
              </a:endParaRPr>
            </a:p>
          </p:txBody>
        </p:sp>
      </p:grpSp>
      <p:grpSp>
        <p:nvGrpSpPr>
          <p:cNvPr id="1132" name="그룹 1131">
            <a:extLst>
              <a:ext uri="{FF2B5EF4-FFF2-40B4-BE49-F238E27FC236}">
                <a16:creationId xmlns:a16="http://schemas.microsoft.com/office/drawing/2014/main" id="{11570C21-00A6-814A-7150-D33D571A410E}"/>
              </a:ext>
            </a:extLst>
          </p:cNvPr>
          <p:cNvGrpSpPr/>
          <p:nvPr/>
        </p:nvGrpSpPr>
        <p:grpSpPr>
          <a:xfrm>
            <a:off x="919645" y="15393889"/>
            <a:ext cx="6072509" cy="2510300"/>
            <a:chOff x="514869" y="21967560"/>
            <a:chExt cx="5339561" cy="2213833"/>
          </a:xfrm>
        </p:grpSpPr>
        <p:grpSp>
          <p:nvGrpSpPr>
            <p:cNvPr id="278" name="그룹 277">
              <a:extLst>
                <a:ext uri="{FF2B5EF4-FFF2-40B4-BE49-F238E27FC236}">
                  <a16:creationId xmlns:a16="http://schemas.microsoft.com/office/drawing/2014/main" id="{22056B5A-8BB7-5148-1C67-4350A1ED4CD5}"/>
                </a:ext>
              </a:extLst>
            </p:cNvPr>
            <p:cNvGrpSpPr/>
            <p:nvPr/>
          </p:nvGrpSpPr>
          <p:grpSpPr>
            <a:xfrm>
              <a:off x="514869" y="21967560"/>
              <a:ext cx="5339561" cy="2213833"/>
              <a:chOff x="3228892" y="19401261"/>
              <a:chExt cx="5339562" cy="2213867"/>
            </a:xfrm>
          </p:grpSpPr>
          <p:pic>
            <p:nvPicPr>
              <p:cNvPr id="255" name="그림 254">
                <a:extLst>
                  <a:ext uri="{FF2B5EF4-FFF2-40B4-BE49-F238E27FC236}">
                    <a16:creationId xmlns:a16="http://schemas.microsoft.com/office/drawing/2014/main" id="{0924CBF7-004D-A217-AA53-78B5749377C1}"/>
                  </a:ext>
                </a:extLst>
              </p:cNvPr>
              <p:cNvPicPr>
                <a:picLocks noChangeAspect="1"/>
              </p:cNvPicPr>
              <p:nvPr/>
            </p:nvPicPr>
            <p:blipFill>
              <a:blip r:embed="rId14"/>
              <a:stretch>
                <a:fillRect/>
              </a:stretch>
            </p:blipFill>
            <p:spPr>
              <a:xfrm>
                <a:off x="3228892" y="19401261"/>
                <a:ext cx="5339562" cy="1960708"/>
              </a:xfrm>
              <a:prstGeom prst="rect">
                <a:avLst/>
              </a:prstGeom>
            </p:spPr>
          </p:pic>
          <p:sp>
            <p:nvSpPr>
              <p:cNvPr id="270" name="TextBox 269">
                <a:extLst>
                  <a:ext uri="{FF2B5EF4-FFF2-40B4-BE49-F238E27FC236}">
                    <a16:creationId xmlns:a16="http://schemas.microsoft.com/office/drawing/2014/main" id="{2FFB0E5E-DC2E-A355-0E1B-7B1A938BBB5A}"/>
                  </a:ext>
                </a:extLst>
              </p:cNvPr>
              <p:cNvSpPr txBox="1"/>
              <p:nvPr/>
            </p:nvSpPr>
            <p:spPr>
              <a:xfrm>
                <a:off x="4176531" y="21384414"/>
                <a:ext cx="3576637" cy="230714"/>
              </a:xfrm>
              <a:prstGeom prst="rect">
                <a:avLst/>
              </a:prstGeom>
              <a:noFill/>
            </p:spPr>
            <p:txBody>
              <a:bodyPr wrap="square" rtlCol="0">
                <a:spAutoFit/>
              </a:bodyPr>
              <a:lstStyle/>
              <a:p>
                <a:pPr algn="ctr"/>
                <a:r>
                  <a:rPr lang="en-US" altLang="ko-KR" sz="1100" b="1" dirty="0">
                    <a:latin typeface="Times New Roman" panose="02020603050405020304" pitchFamily="18" charset="0"/>
                    <a:cs typeface="Times New Roman" panose="02020603050405020304" pitchFamily="18" charset="0"/>
                  </a:rPr>
                  <a:t>Fig 6. Advanced 2 Model Sketch (NACA 2412)</a:t>
                </a:r>
                <a:endParaRPr lang="ko-KR" altLang="en-US" sz="1100" b="1" dirty="0">
                  <a:latin typeface="Times New Roman" panose="02020603050405020304" pitchFamily="18" charset="0"/>
                  <a:cs typeface="Times New Roman" panose="02020603050405020304" pitchFamily="18" charset="0"/>
                </a:endParaRPr>
              </a:p>
            </p:txBody>
          </p:sp>
        </p:grpSp>
        <p:cxnSp>
          <p:nvCxnSpPr>
            <p:cNvPr id="1035" name="직선 화살표 연결선 1034">
              <a:extLst>
                <a:ext uri="{FF2B5EF4-FFF2-40B4-BE49-F238E27FC236}">
                  <a16:creationId xmlns:a16="http://schemas.microsoft.com/office/drawing/2014/main" id="{C673AA7D-BE76-0A12-182A-92B8090ECE67}"/>
                </a:ext>
              </a:extLst>
            </p:cNvPr>
            <p:cNvCxnSpPr>
              <a:cxnSpLocks/>
            </p:cNvCxnSpPr>
            <p:nvPr/>
          </p:nvCxnSpPr>
          <p:spPr>
            <a:xfrm flipV="1">
              <a:off x="3840237" y="22383918"/>
              <a:ext cx="509900" cy="17947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38" name="직사각형 1037">
              <a:extLst>
                <a:ext uri="{FF2B5EF4-FFF2-40B4-BE49-F238E27FC236}">
                  <a16:creationId xmlns:a16="http://schemas.microsoft.com/office/drawing/2014/main" id="{9F4965E8-1A36-63CE-7CF1-0250D5C2270C}"/>
                </a:ext>
              </a:extLst>
            </p:cNvPr>
            <p:cNvSpPr/>
            <p:nvPr/>
          </p:nvSpPr>
          <p:spPr>
            <a:xfrm>
              <a:off x="4356890" y="22307031"/>
              <a:ext cx="341194" cy="173945"/>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800" b="1" dirty="0"/>
                <a:t>RRH</a:t>
              </a:r>
              <a:endParaRPr lang="ko-KR" altLang="en-US" sz="800" b="1" dirty="0"/>
            </a:p>
          </p:txBody>
        </p:sp>
        <p:cxnSp>
          <p:nvCxnSpPr>
            <p:cNvPr id="1040" name="직선 화살표 연결선 1039">
              <a:extLst>
                <a:ext uri="{FF2B5EF4-FFF2-40B4-BE49-F238E27FC236}">
                  <a16:creationId xmlns:a16="http://schemas.microsoft.com/office/drawing/2014/main" id="{D2DA5543-AF3B-9999-BD44-CBA3543F14CB}"/>
                </a:ext>
              </a:extLst>
            </p:cNvPr>
            <p:cNvCxnSpPr>
              <a:cxnSpLocks/>
            </p:cNvCxnSpPr>
            <p:nvPr/>
          </p:nvCxnSpPr>
          <p:spPr>
            <a:xfrm flipH="1" flipV="1">
              <a:off x="1122664" y="22660286"/>
              <a:ext cx="124623" cy="51557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44" name="직사각형 1043">
              <a:extLst>
                <a:ext uri="{FF2B5EF4-FFF2-40B4-BE49-F238E27FC236}">
                  <a16:creationId xmlns:a16="http://schemas.microsoft.com/office/drawing/2014/main" id="{7F2B442B-19E5-EAAE-E07D-7C90D1D36F3B}"/>
                </a:ext>
              </a:extLst>
            </p:cNvPr>
            <p:cNvSpPr/>
            <p:nvPr/>
          </p:nvSpPr>
          <p:spPr>
            <a:xfrm>
              <a:off x="787026" y="22525078"/>
              <a:ext cx="622377" cy="128389"/>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800" b="1" dirty="0"/>
                <a:t>NACA 2412</a:t>
              </a:r>
              <a:endParaRPr lang="ko-KR" altLang="en-US" sz="800" b="1" dirty="0"/>
            </a:p>
          </p:txBody>
        </p:sp>
        <p:cxnSp>
          <p:nvCxnSpPr>
            <p:cNvPr id="1045" name="직선 화살표 연결선 1044">
              <a:extLst>
                <a:ext uri="{FF2B5EF4-FFF2-40B4-BE49-F238E27FC236}">
                  <a16:creationId xmlns:a16="http://schemas.microsoft.com/office/drawing/2014/main" id="{2004B397-DE1E-9274-B08B-22DD8FD9D952}"/>
                </a:ext>
              </a:extLst>
            </p:cNvPr>
            <p:cNvCxnSpPr>
              <a:cxnSpLocks/>
            </p:cNvCxnSpPr>
            <p:nvPr/>
          </p:nvCxnSpPr>
          <p:spPr>
            <a:xfrm flipH="1" flipV="1">
              <a:off x="2221706" y="22383918"/>
              <a:ext cx="265414" cy="69676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47" name="직사각형 1046">
              <a:extLst>
                <a:ext uri="{FF2B5EF4-FFF2-40B4-BE49-F238E27FC236}">
                  <a16:creationId xmlns:a16="http://schemas.microsoft.com/office/drawing/2014/main" id="{4D8D24F5-E6C2-DA2E-8A81-FB656C25A104}"/>
                </a:ext>
              </a:extLst>
            </p:cNvPr>
            <p:cNvSpPr/>
            <p:nvPr/>
          </p:nvSpPr>
          <p:spPr>
            <a:xfrm>
              <a:off x="1941781" y="22210025"/>
              <a:ext cx="559849" cy="173945"/>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800" b="1" dirty="0"/>
                <a:t>Driver</a:t>
              </a:r>
              <a:endParaRPr lang="ko-KR" altLang="en-US" sz="800" b="1" dirty="0"/>
            </a:p>
          </p:txBody>
        </p:sp>
      </p:grpSp>
      <p:sp>
        <p:nvSpPr>
          <p:cNvPr id="1063" name="직사각형 1062">
            <a:extLst>
              <a:ext uri="{FF2B5EF4-FFF2-40B4-BE49-F238E27FC236}">
                <a16:creationId xmlns:a16="http://schemas.microsoft.com/office/drawing/2014/main" id="{24822B29-D7CC-17F2-AD08-22AE9585329D}"/>
              </a:ext>
            </a:extLst>
          </p:cNvPr>
          <p:cNvSpPr/>
          <p:nvPr/>
        </p:nvSpPr>
        <p:spPr>
          <a:xfrm>
            <a:off x="10906338" y="3181201"/>
            <a:ext cx="10297206" cy="454287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064" name="그룹 1063">
            <a:extLst>
              <a:ext uri="{FF2B5EF4-FFF2-40B4-BE49-F238E27FC236}">
                <a16:creationId xmlns:a16="http://schemas.microsoft.com/office/drawing/2014/main" id="{B5138B66-C72A-9E03-09A4-774E45F42E4E}"/>
              </a:ext>
            </a:extLst>
          </p:cNvPr>
          <p:cNvGrpSpPr/>
          <p:nvPr/>
        </p:nvGrpSpPr>
        <p:grpSpPr>
          <a:xfrm>
            <a:off x="10914017" y="3179146"/>
            <a:ext cx="10326377" cy="584776"/>
            <a:chOff x="913336" y="3598612"/>
            <a:chExt cx="9390812" cy="1056637"/>
          </a:xfrm>
        </p:grpSpPr>
        <p:grpSp>
          <p:nvGrpSpPr>
            <p:cNvPr id="1065" name="그룹 1064">
              <a:extLst>
                <a:ext uri="{FF2B5EF4-FFF2-40B4-BE49-F238E27FC236}">
                  <a16:creationId xmlns:a16="http://schemas.microsoft.com/office/drawing/2014/main" id="{C121A93E-4907-D891-C583-B2D7952D456A}"/>
                </a:ext>
              </a:extLst>
            </p:cNvPr>
            <p:cNvGrpSpPr/>
            <p:nvPr/>
          </p:nvGrpSpPr>
          <p:grpSpPr>
            <a:xfrm>
              <a:off x="913336" y="3598612"/>
              <a:ext cx="9390812" cy="1056637"/>
              <a:chOff x="788298" y="3444486"/>
              <a:chExt cx="9589291" cy="1056637"/>
            </a:xfrm>
          </p:grpSpPr>
          <p:sp>
            <p:nvSpPr>
              <p:cNvPr id="1069" name="TextBox 1068">
                <a:extLst>
                  <a:ext uri="{FF2B5EF4-FFF2-40B4-BE49-F238E27FC236}">
                    <a16:creationId xmlns:a16="http://schemas.microsoft.com/office/drawing/2014/main" id="{C6A34511-5EA0-DD41-5A15-014C2AD57415}"/>
                  </a:ext>
                </a:extLst>
              </p:cNvPr>
              <p:cNvSpPr txBox="1"/>
              <p:nvPr/>
            </p:nvSpPr>
            <p:spPr>
              <a:xfrm>
                <a:off x="788298" y="3444486"/>
                <a:ext cx="9562202" cy="1056637"/>
              </a:xfrm>
              <a:prstGeom prst="rect">
                <a:avLst/>
              </a:prstGeom>
              <a:solidFill>
                <a:srgbClr val="2E75B6"/>
              </a:solidFill>
            </p:spPr>
            <p:txBody>
              <a:bodyPr wrap="square" rtlCol="0">
                <a:spAutoFit/>
              </a:bodyPr>
              <a:lstStyle/>
              <a:p>
                <a:r>
                  <a:rPr lang="en-US" altLang="ko-KR" sz="3200" b="1" dirty="0">
                    <a:latin typeface="Times New Roman" panose="02020603050405020304" pitchFamily="18" charset="0"/>
                    <a:cs typeface="Times New Roman" panose="02020603050405020304" pitchFamily="18" charset="0"/>
                  </a:rPr>
                  <a:t>       </a:t>
                </a:r>
                <a:r>
                  <a:rPr lang="en-US" altLang="ko-KR" sz="3200" b="1" dirty="0">
                    <a:solidFill>
                      <a:schemeClr val="bg1"/>
                    </a:solidFill>
                    <a:latin typeface="Times New Roman" panose="02020603050405020304" pitchFamily="18" charset="0"/>
                    <a:cs typeface="Times New Roman" panose="02020603050405020304" pitchFamily="18" charset="0"/>
                  </a:rPr>
                  <a:t>Turbulence Model &amp; Boundary</a:t>
                </a:r>
                <a:r>
                  <a:rPr lang="ko-KR" altLang="en-US" sz="3200" b="1" dirty="0">
                    <a:solidFill>
                      <a:schemeClr val="bg1"/>
                    </a:solidFill>
                    <a:latin typeface="Times New Roman" panose="02020603050405020304" pitchFamily="18" charset="0"/>
                    <a:cs typeface="Times New Roman" panose="02020603050405020304" pitchFamily="18" charset="0"/>
                  </a:rPr>
                  <a:t> </a:t>
                </a:r>
                <a:r>
                  <a:rPr lang="en-US" altLang="ko-KR" sz="3200" b="1" dirty="0">
                    <a:solidFill>
                      <a:schemeClr val="bg1"/>
                    </a:solidFill>
                    <a:latin typeface="Times New Roman" panose="02020603050405020304" pitchFamily="18" charset="0"/>
                    <a:cs typeface="Times New Roman" panose="02020603050405020304" pitchFamily="18" charset="0"/>
                  </a:rPr>
                  <a:t>Conditions</a:t>
                </a:r>
                <a:endParaRPr lang="ko-KR" altLang="en-US" sz="3200" b="1" dirty="0">
                  <a:solidFill>
                    <a:schemeClr val="bg1"/>
                  </a:solidFill>
                  <a:latin typeface="Times New Roman" panose="02020603050405020304" pitchFamily="18" charset="0"/>
                  <a:cs typeface="Times New Roman" panose="02020603050405020304" pitchFamily="18" charset="0"/>
                </a:endParaRPr>
              </a:p>
            </p:txBody>
          </p:sp>
          <p:sp>
            <p:nvSpPr>
              <p:cNvPr id="1070" name="직사각형 1069">
                <a:extLst>
                  <a:ext uri="{FF2B5EF4-FFF2-40B4-BE49-F238E27FC236}">
                    <a16:creationId xmlns:a16="http://schemas.microsoft.com/office/drawing/2014/main" id="{7B356E9B-A5F6-FBE8-1D3F-57FE0D3A23E5}"/>
                  </a:ext>
                </a:extLst>
              </p:cNvPr>
              <p:cNvSpPr/>
              <p:nvPr/>
            </p:nvSpPr>
            <p:spPr>
              <a:xfrm>
                <a:off x="9799244" y="3445259"/>
                <a:ext cx="578345" cy="1055090"/>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grpSp>
          <p:nvGrpSpPr>
            <p:cNvPr id="1066" name="그룹 1065">
              <a:extLst>
                <a:ext uri="{FF2B5EF4-FFF2-40B4-BE49-F238E27FC236}">
                  <a16:creationId xmlns:a16="http://schemas.microsoft.com/office/drawing/2014/main" id="{C7CD9F38-C877-639E-952B-52E4188F1E23}"/>
                </a:ext>
              </a:extLst>
            </p:cNvPr>
            <p:cNvGrpSpPr/>
            <p:nvPr/>
          </p:nvGrpSpPr>
          <p:grpSpPr>
            <a:xfrm>
              <a:off x="992104" y="3687615"/>
              <a:ext cx="443881" cy="839956"/>
              <a:chOff x="6970574" y="16170743"/>
              <a:chExt cx="443881" cy="839956"/>
            </a:xfrm>
            <a:solidFill>
              <a:schemeClr val="bg1"/>
            </a:solidFill>
          </p:grpSpPr>
          <p:sp>
            <p:nvSpPr>
              <p:cNvPr id="1067" name="갈매기형 수장 164">
                <a:extLst>
                  <a:ext uri="{FF2B5EF4-FFF2-40B4-BE49-F238E27FC236}">
                    <a16:creationId xmlns:a16="http://schemas.microsoft.com/office/drawing/2014/main" id="{225776E4-BE6F-B75A-01A4-8507EB3BA677}"/>
                  </a:ext>
                </a:extLst>
              </p:cNvPr>
              <p:cNvSpPr/>
              <p:nvPr/>
            </p:nvSpPr>
            <p:spPr>
              <a:xfrm>
                <a:off x="6970574" y="16170743"/>
                <a:ext cx="278510" cy="839956"/>
              </a:xfrm>
              <a:prstGeom prst="chevron">
                <a:avLst>
                  <a:gd name="adj" fmla="val 65806"/>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chemeClr val="tx1"/>
                  </a:solidFill>
                  <a:effectLst/>
                  <a:uLnTx/>
                  <a:uFillTx/>
                  <a:latin typeface="Times New Roman" panose="02020603050405020304" pitchFamily="18" charset="0"/>
                  <a:cs typeface="Times New Roman" panose="02020603050405020304" pitchFamily="18" charset="0"/>
                </a:endParaRPr>
              </a:p>
            </p:txBody>
          </p:sp>
          <p:sp>
            <p:nvSpPr>
              <p:cNvPr id="1068" name="갈매기형 수장 165">
                <a:extLst>
                  <a:ext uri="{FF2B5EF4-FFF2-40B4-BE49-F238E27FC236}">
                    <a16:creationId xmlns:a16="http://schemas.microsoft.com/office/drawing/2014/main" id="{0BD31EC8-283C-F5CD-293D-6B599C38CDCC}"/>
                  </a:ext>
                </a:extLst>
              </p:cNvPr>
              <p:cNvSpPr/>
              <p:nvPr/>
            </p:nvSpPr>
            <p:spPr>
              <a:xfrm>
                <a:off x="7135945" y="16170743"/>
                <a:ext cx="278510" cy="839950"/>
              </a:xfrm>
              <a:prstGeom prst="chevron">
                <a:avLst>
                  <a:gd name="adj" fmla="val 65806"/>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endParaRPr>
              </a:p>
            </p:txBody>
          </p:sp>
        </p:grpSp>
      </p:grpSp>
      <p:sp>
        <p:nvSpPr>
          <p:cNvPr id="1071" name="직사각형 1070">
            <a:extLst>
              <a:ext uri="{FF2B5EF4-FFF2-40B4-BE49-F238E27FC236}">
                <a16:creationId xmlns:a16="http://schemas.microsoft.com/office/drawing/2014/main" id="{AC3DF386-65A5-3A01-2213-484A1046092A}"/>
              </a:ext>
            </a:extLst>
          </p:cNvPr>
          <p:cNvSpPr/>
          <p:nvPr/>
        </p:nvSpPr>
        <p:spPr>
          <a:xfrm>
            <a:off x="10898900" y="7842382"/>
            <a:ext cx="10297206" cy="841893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 </a:t>
            </a:r>
            <a:endParaRPr lang="ko-KR" altLang="en-US" dirty="0"/>
          </a:p>
        </p:txBody>
      </p:sp>
      <p:sp>
        <p:nvSpPr>
          <p:cNvPr id="1072" name="직사각형 1071">
            <a:extLst>
              <a:ext uri="{FF2B5EF4-FFF2-40B4-BE49-F238E27FC236}">
                <a16:creationId xmlns:a16="http://schemas.microsoft.com/office/drawing/2014/main" id="{DFE00902-F489-F921-8340-7F9CEBC069D5}"/>
              </a:ext>
            </a:extLst>
          </p:cNvPr>
          <p:cNvSpPr/>
          <p:nvPr/>
        </p:nvSpPr>
        <p:spPr>
          <a:xfrm>
            <a:off x="10905539" y="16410206"/>
            <a:ext cx="10297206" cy="386250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074" name="그룹 1073">
            <a:extLst>
              <a:ext uri="{FF2B5EF4-FFF2-40B4-BE49-F238E27FC236}">
                <a16:creationId xmlns:a16="http://schemas.microsoft.com/office/drawing/2014/main" id="{ADAA94B3-8753-07D0-CBB0-00390AA426DB}"/>
              </a:ext>
            </a:extLst>
          </p:cNvPr>
          <p:cNvGrpSpPr/>
          <p:nvPr/>
        </p:nvGrpSpPr>
        <p:grpSpPr>
          <a:xfrm>
            <a:off x="10897062" y="7822817"/>
            <a:ext cx="10314161" cy="584776"/>
            <a:chOff x="913336" y="3598612"/>
            <a:chExt cx="9364284" cy="1056637"/>
          </a:xfrm>
        </p:grpSpPr>
        <p:grpSp>
          <p:nvGrpSpPr>
            <p:cNvPr id="1075" name="그룹 1074">
              <a:extLst>
                <a:ext uri="{FF2B5EF4-FFF2-40B4-BE49-F238E27FC236}">
                  <a16:creationId xmlns:a16="http://schemas.microsoft.com/office/drawing/2014/main" id="{55A73592-A1D5-641E-4519-1F4BD841D5B0}"/>
                </a:ext>
              </a:extLst>
            </p:cNvPr>
            <p:cNvGrpSpPr/>
            <p:nvPr/>
          </p:nvGrpSpPr>
          <p:grpSpPr>
            <a:xfrm>
              <a:off x="913336" y="3598612"/>
              <a:ext cx="9364284" cy="1056637"/>
              <a:chOff x="788298" y="3444486"/>
              <a:chExt cx="9562202" cy="1056637"/>
            </a:xfrm>
          </p:grpSpPr>
          <p:sp>
            <p:nvSpPr>
              <p:cNvPr id="1079" name="TextBox 1078">
                <a:extLst>
                  <a:ext uri="{FF2B5EF4-FFF2-40B4-BE49-F238E27FC236}">
                    <a16:creationId xmlns:a16="http://schemas.microsoft.com/office/drawing/2014/main" id="{740009F9-390F-429D-C792-D0844ED96E1B}"/>
                  </a:ext>
                </a:extLst>
              </p:cNvPr>
              <p:cNvSpPr txBox="1"/>
              <p:nvPr/>
            </p:nvSpPr>
            <p:spPr>
              <a:xfrm>
                <a:off x="788298" y="3444486"/>
                <a:ext cx="9562202" cy="1056637"/>
              </a:xfrm>
              <a:prstGeom prst="rect">
                <a:avLst/>
              </a:prstGeom>
              <a:solidFill>
                <a:srgbClr val="2E75B6"/>
              </a:solidFill>
            </p:spPr>
            <p:txBody>
              <a:bodyPr wrap="square" rtlCol="0">
                <a:spAutoFit/>
              </a:bodyPr>
              <a:lstStyle/>
              <a:p>
                <a:r>
                  <a:rPr lang="en-US" altLang="ko-KR" sz="3200" b="1" dirty="0">
                    <a:latin typeface="Times New Roman" panose="02020603050405020304" pitchFamily="18" charset="0"/>
                    <a:cs typeface="Times New Roman" panose="02020603050405020304" pitchFamily="18" charset="0"/>
                  </a:rPr>
                  <a:t>       </a:t>
                </a:r>
                <a:r>
                  <a:rPr lang="en-US" altLang="ko-KR" sz="3200" b="1" dirty="0">
                    <a:solidFill>
                      <a:schemeClr val="bg1"/>
                    </a:solidFill>
                    <a:latin typeface="Times New Roman" panose="02020603050405020304" pitchFamily="18" charset="0"/>
                    <a:cs typeface="Times New Roman" panose="02020603050405020304" pitchFamily="18" charset="0"/>
                  </a:rPr>
                  <a:t>CFD Result (Drag Force)</a:t>
                </a:r>
                <a:endParaRPr lang="ko-KR" altLang="en-US" sz="3200" b="1" dirty="0">
                  <a:solidFill>
                    <a:schemeClr val="bg1"/>
                  </a:solidFill>
                  <a:latin typeface="Times New Roman" panose="02020603050405020304" pitchFamily="18" charset="0"/>
                  <a:cs typeface="Times New Roman" panose="02020603050405020304" pitchFamily="18" charset="0"/>
                </a:endParaRPr>
              </a:p>
            </p:txBody>
          </p:sp>
          <p:sp>
            <p:nvSpPr>
              <p:cNvPr id="1080" name="직사각형 1079">
                <a:extLst>
                  <a:ext uri="{FF2B5EF4-FFF2-40B4-BE49-F238E27FC236}">
                    <a16:creationId xmlns:a16="http://schemas.microsoft.com/office/drawing/2014/main" id="{599CDC3A-8FEA-42BE-CC59-0E6E60016EF9}"/>
                  </a:ext>
                </a:extLst>
              </p:cNvPr>
              <p:cNvSpPr/>
              <p:nvPr/>
            </p:nvSpPr>
            <p:spPr>
              <a:xfrm>
                <a:off x="9772382" y="3446020"/>
                <a:ext cx="577394" cy="1055090"/>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grpSp>
          <p:nvGrpSpPr>
            <p:cNvPr id="1076" name="그룹 1075">
              <a:extLst>
                <a:ext uri="{FF2B5EF4-FFF2-40B4-BE49-F238E27FC236}">
                  <a16:creationId xmlns:a16="http://schemas.microsoft.com/office/drawing/2014/main" id="{D69A4FBD-9FEB-A2EF-7AFD-CF4FCE6ABDDF}"/>
                </a:ext>
              </a:extLst>
            </p:cNvPr>
            <p:cNvGrpSpPr/>
            <p:nvPr/>
          </p:nvGrpSpPr>
          <p:grpSpPr>
            <a:xfrm>
              <a:off x="992104" y="3687615"/>
              <a:ext cx="443881" cy="839956"/>
              <a:chOff x="6970574" y="16170743"/>
              <a:chExt cx="443881" cy="839956"/>
            </a:xfrm>
            <a:solidFill>
              <a:schemeClr val="bg1"/>
            </a:solidFill>
          </p:grpSpPr>
          <p:sp>
            <p:nvSpPr>
              <p:cNvPr id="1077" name="갈매기형 수장 164">
                <a:extLst>
                  <a:ext uri="{FF2B5EF4-FFF2-40B4-BE49-F238E27FC236}">
                    <a16:creationId xmlns:a16="http://schemas.microsoft.com/office/drawing/2014/main" id="{45CFB282-6FDA-8A91-79C2-34A4C70C9BFD}"/>
                  </a:ext>
                </a:extLst>
              </p:cNvPr>
              <p:cNvSpPr/>
              <p:nvPr/>
            </p:nvSpPr>
            <p:spPr>
              <a:xfrm>
                <a:off x="6970574" y="16170743"/>
                <a:ext cx="278510" cy="839956"/>
              </a:xfrm>
              <a:prstGeom prst="chevron">
                <a:avLst>
                  <a:gd name="adj" fmla="val 65806"/>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chemeClr val="tx1"/>
                  </a:solidFill>
                  <a:effectLst/>
                  <a:uLnTx/>
                  <a:uFillTx/>
                  <a:latin typeface="Times New Roman" panose="02020603050405020304" pitchFamily="18" charset="0"/>
                  <a:cs typeface="Times New Roman" panose="02020603050405020304" pitchFamily="18" charset="0"/>
                </a:endParaRPr>
              </a:p>
            </p:txBody>
          </p:sp>
          <p:sp>
            <p:nvSpPr>
              <p:cNvPr id="1078" name="갈매기형 수장 165">
                <a:extLst>
                  <a:ext uri="{FF2B5EF4-FFF2-40B4-BE49-F238E27FC236}">
                    <a16:creationId xmlns:a16="http://schemas.microsoft.com/office/drawing/2014/main" id="{EF67B863-57F1-E83E-2AD2-3283CDB1A31B}"/>
                  </a:ext>
                </a:extLst>
              </p:cNvPr>
              <p:cNvSpPr/>
              <p:nvPr/>
            </p:nvSpPr>
            <p:spPr>
              <a:xfrm>
                <a:off x="7135945" y="16170743"/>
                <a:ext cx="278510" cy="839950"/>
              </a:xfrm>
              <a:prstGeom prst="chevron">
                <a:avLst>
                  <a:gd name="adj" fmla="val 65806"/>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endParaRPr>
              </a:p>
            </p:txBody>
          </p:sp>
        </p:grpSp>
      </p:grpSp>
      <p:grpSp>
        <p:nvGrpSpPr>
          <p:cNvPr id="1081" name="그룹 1080">
            <a:extLst>
              <a:ext uri="{FF2B5EF4-FFF2-40B4-BE49-F238E27FC236}">
                <a16:creationId xmlns:a16="http://schemas.microsoft.com/office/drawing/2014/main" id="{96CD0A14-F593-E06E-ACCF-003935CD97D3}"/>
              </a:ext>
            </a:extLst>
          </p:cNvPr>
          <p:cNvGrpSpPr/>
          <p:nvPr/>
        </p:nvGrpSpPr>
        <p:grpSpPr>
          <a:xfrm>
            <a:off x="10899567" y="16413422"/>
            <a:ext cx="10311656" cy="585112"/>
            <a:chOff x="913336" y="3598005"/>
            <a:chExt cx="9364284" cy="1057244"/>
          </a:xfrm>
        </p:grpSpPr>
        <p:grpSp>
          <p:nvGrpSpPr>
            <p:cNvPr id="1082" name="그룹 1081">
              <a:extLst>
                <a:ext uri="{FF2B5EF4-FFF2-40B4-BE49-F238E27FC236}">
                  <a16:creationId xmlns:a16="http://schemas.microsoft.com/office/drawing/2014/main" id="{5131D85C-0237-5A18-A22C-48436E27BD64}"/>
                </a:ext>
              </a:extLst>
            </p:cNvPr>
            <p:cNvGrpSpPr/>
            <p:nvPr/>
          </p:nvGrpSpPr>
          <p:grpSpPr>
            <a:xfrm>
              <a:off x="913336" y="3598005"/>
              <a:ext cx="9364284" cy="1057244"/>
              <a:chOff x="788298" y="3443879"/>
              <a:chExt cx="9562202" cy="1057244"/>
            </a:xfrm>
          </p:grpSpPr>
          <p:sp>
            <p:nvSpPr>
              <p:cNvPr id="1086" name="TextBox 1085">
                <a:extLst>
                  <a:ext uri="{FF2B5EF4-FFF2-40B4-BE49-F238E27FC236}">
                    <a16:creationId xmlns:a16="http://schemas.microsoft.com/office/drawing/2014/main" id="{03FE727A-2A65-78D6-DE26-53053E668856}"/>
                  </a:ext>
                </a:extLst>
              </p:cNvPr>
              <p:cNvSpPr txBox="1"/>
              <p:nvPr/>
            </p:nvSpPr>
            <p:spPr>
              <a:xfrm>
                <a:off x="788298" y="3444486"/>
                <a:ext cx="9562202" cy="1056637"/>
              </a:xfrm>
              <a:prstGeom prst="rect">
                <a:avLst/>
              </a:prstGeom>
              <a:solidFill>
                <a:srgbClr val="2E75B6"/>
              </a:solidFill>
            </p:spPr>
            <p:txBody>
              <a:bodyPr wrap="square" rtlCol="0">
                <a:spAutoFit/>
              </a:bodyPr>
              <a:lstStyle/>
              <a:p>
                <a:r>
                  <a:rPr lang="en-US" altLang="ko-KR" sz="3200" b="1" dirty="0">
                    <a:latin typeface="Times New Roman" panose="02020603050405020304" pitchFamily="18" charset="0"/>
                    <a:cs typeface="Times New Roman" panose="02020603050405020304" pitchFamily="18" charset="0"/>
                  </a:rPr>
                  <a:t>       </a:t>
                </a:r>
                <a:r>
                  <a:rPr lang="en-US" altLang="ko-KR" sz="3200" b="1" dirty="0">
                    <a:solidFill>
                      <a:schemeClr val="bg1"/>
                    </a:solidFill>
                    <a:latin typeface="Times New Roman" panose="02020603050405020304" pitchFamily="18" charset="0"/>
                    <a:cs typeface="Times New Roman" panose="02020603050405020304" pitchFamily="18" charset="0"/>
                  </a:rPr>
                  <a:t>CFD Result (Cooling)</a:t>
                </a:r>
                <a:endParaRPr lang="ko-KR" altLang="en-US" sz="3200" b="1" dirty="0">
                  <a:solidFill>
                    <a:schemeClr val="bg1"/>
                  </a:solidFill>
                  <a:latin typeface="Times New Roman" panose="02020603050405020304" pitchFamily="18" charset="0"/>
                  <a:cs typeface="Times New Roman" panose="02020603050405020304" pitchFamily="18" charset="0"/>
                </a:endParaRPr>
              </a:p>
            </p:txBody>
          </p:sp>
          <p:sp>
            <p:nvSpPr>
              <p:cNvPr id="1087" name="직사각형 1086">
                <a:extLst>
                  <a:ext uri="{FF2B5EF4-FFF2-40B4-BE49-F238E27FC236}">
                    <a16:creationId xmlns:a16="http://schemas.microsoft.com/office/drawing/2014/main" id="{081808A3-E847-53AD-B62D-E3159F83A40C}"/>
                  </a:ext>
                </a:extLst>
              </p:cNvPr>
              <p:cNvSpPr/>
              <p:nvPr/>
            </p:nvSpPr>
            <p:spPr>
              <a:xfrm>
                <a:off x="9769034" y="3443879"/>
                <a:ext cx="577535" cy="1055090"/>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grpSp>
          <p:nvGrpSpPr>
            <p:cNvPr id="1083" name="그룹 1082">
              <a:extLst>
                <a:ext uri="{FF2B5EF4-FFF2-40B4-BE49-F238E27FC236}">
                  <a16:creationId xmlns:a16="http://schemas.microsoft.com/office/drawing/2014/main" id="{301DC6B8-DE71-2BCF-B5A2-DB7DE785D54D}"/>
                </a:ext>
              </a:extLst>
            </p:cNvPr>
            <p:cNvGrpSpPr/>
            <p:nvPr/>
          </p:nvGrpSpPr>
          <p:grpSpPr>
            <a:xfrm>
              <a:off x="992104" y="3687615"/>
              <a:ext cx="443881" cy="839956"/>
              <a:chOff x="6970574" y="16170743"/>
              <a:chExt cx="443881" cy="839956"/>
            </a:xfrm>
            <a:solidFill>
              <a:schemeClr val="bg1"/>
            </a:solidFill>
          </p:grpSpPr>
          <p:sp>
            <p:nvSpPr>
              <p:cNvPr id="1084" name="갈매기형 수장 164">
                <a:extLst>
                  <a:ext uri="{FF2B5EF4-FFF2-40B4-BE49-F238E27FC236}">
                    <a16:creationId xmlns:a16="http://schemas.microsoft.com/office/drawing/2014/main" id="{42F81B39-02F9-9687-1AC9-F9C70EB95A14}"/>
                  </a:ext>
                </a:extLst>
              </p:cNvPr>
              <p:cNvSpPr/>
              <p:nvPr/>
            </p:nvSpPr>
            <p:spPr>
              <a:xfrm>
                <a:off x="6970574" y="16170743"/>
                <a:ext cx="278510" cy="839956"/>
              </a:xfrm>
              <a:prstGeom prst="chevron">
                <a:avLst>
                  <a:gd name="adj" fmla="val 65806"/>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chemeClr val="tx1"/>
                  </a:solidFill>
                  <a:effectLst/>
                  <a:uLnTx/>
                  <a:uFillTx/>
                  <a:latin typeface="Times New Roman" panose="02020603050405020304" pitchFamily="18" charset="0"/>
                  <a:cs typeface="Times New Roman" panose="02020603050405020304" pitchFamily="18" charset="0"/>
                </a:endParaRPr>
              </a:p>
            </p:txBody>
          </p:sp>
          <p:sp>
            <p:nvSpPr>
              <p:cNvPr id="1085" name="갈매기형 수장 165">
                <a:extLst>
                  <a:ext uri="{FF2B5EF4-FFF2-40B4-BE49-F238E27FC236}">
                    <a16:creationId xmlns:a16="http://schemas.microsoft.com/office/drawing/2014/main" id="{F810C6DE-1D49-4F5B-5D0A-1FF766D9B12F}"/>
                  </a:ext>
                </a:extLst>
              </p:cNvPr>
              <p:cNvSpPr/>
              <p:nvPr/>
            </p:nvSpPr>
            <p:spPr>
              <a:xfrm>
                <a:off x="7135945" y="16170743"/>
                <a:ext cx="278510" cy="839950"/>
              </a:xfrm>
              <a:prstGeom prst="chevron">
                <a:avLst>
                  <a:gd name="adj" fmla="val 65806"/>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endParaRPr>
              </a:p>
            </p:txBody>
          </p:sp>
        </p:grpSp>
      </p:grpSp>
      <p:sp>
        <p:nvSpPr>
          <p:cNvPr id="1088" name="직사각형 1087">
            <a:extLst>
              <a:ext uri="{FF2B5EF4-FFF2-40B4-BE49-F238E27FC236}">
                <a16:creationId xmlns:a16="http://schemas.microsoft.com/office/drawing/2014/main" id="{91BFDE69-557D-BAC7-0FE4-AD6FBB46829C}"/>
              </a:ext>
            </a:extLst>
          </p:cNvPr>
          <p:cNvSpPr/>
          <p:nvPr/>
        </p:nvSpPr>
        <p:spPr>
          <a:xfrm>
            <a:off x="10894826" y="20394077"/>
            <a:ext cx="10297206" cy="487319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089" name="그룹 1088">
            <a:extLst>
              <a:ext uri="{FF2B5EF4-FFF2-40B4-BE49-F238E27FC236}">
                <a16:creationId xmlns:a16="http://schemas.microsoft.com/office/drawing/2014/main" id="{6AE6B672-2AF5-F5CC-FCF6-4DFBAC18C923}"/>
              </a:ext>
            </a:extLst>
          </p:cNvPr>
          <p:cNvGrpSpPr/>
          <p:nvPr/>
        </p:nvGrpSpPr>
        <p:grpSpPr>
          <a:xfrm>
            <a:off x="10894826" y="20393222"/>
            <a:ext cx="10297206" cy="584776"/>
            <a:chOff x="913336" y="3598612"/>
            <a:chExt cx="9364284" cy="1056637"/>
          </a:xfrm>
        </p:grpSpPr>
        <p:grpSp>
          <p:nvGrpSpPr>
            <p:cNvPr id="1090" name="그룹 1089">
              <a:extLst>
                <a:ext uri="{FF2B5EF4-FFF2-40B4-BE49-F238E27FC236}">
                  <a16:creationId xmlns:a16="http://schemas.microsoft.com/office/drawing/2014/main" id="{AA988782-4B6D-14D2-F229-DE9BED0DFD26}"/>
                </a:ext>
              </a:extLst>
            </p:cNvPr>
            <p:cNvGrpSpPr/>
            <p:nvPr/>
          </p:nvGrpSpPr>
          <p:grpSpPr>
            <a:xfrm>
              <a:off x="913336" y="3598612"/>
              <a:ext cx="9364284" cy="1056637"/>
              <a:chOff x="788298" y="3444486"/>
              <a:chExt cx="9562202" cy="1056637"/>
            </a:xfrm>
          </p:grpSpPr>
          <p:sp>
            <p:nvSpPr>
              <p:cNvPr id="1094" name="TextBox 1093">
                <a:extLst>
                  <a:ext uri="{FF2B5EF4-FFF2-40B4-BE49-F238E27FC236}">
                    <a16:creationId xmlns:a16="http://schemas.microsoft.com/office/drawing/2014/main" id="{6FB0336C-A2F9-2E09-ED78-F5ADEB1E7772}"/>
                  </a:ext>
                </a:extLst>
              </p:cNvPr>
              <p:cNvSpPr txBox="1"/>
              <p:nvPr/>
            </p:nvSpPr>
            <p:spPr>
              <a:xfrm>
                <a:off x="788298" y="3444486"/>
                <a:ext cx="9562202" cy="1056637"/>
              </a:xfrm>
              <a:prstGeom prst="rect">
                <a:avLst/>
              </a:prstGeom>
              <a:solidFill>
                <a:srgbClr val="2E75B6"/>
              </a:solidFill>
            </p:spPr>
            <p:txBody>
              <a:bodyPr wrap="square" rtlCol="0">
                <a:spAutoFit/>
              </a:bodyPr>
              <a:lstStyle/>
              <a:p>
                <a:r>
                  <a:rPr lang="en-US" altLang="ko-KR" sz="3200" b="1" dirty="0">
                    <a:latin typeface="Times New Roman" panose="02020603050405020304" pitchFamily="18" charset="0"/>
                    <a:cs typeface="Times New Roman" panose="02020603050405020304" pitchFamily="18" charset="0"/>
                  </a:rPr>
                  <a:t>       </a:t>
                </a:r>
                <a:r>
                  <a:rPr lang="en-US" altLang="ko-KR" sz="3200" b="1" dirty="0">
                    <a:solidFill>
                      <a:schemeClr val="bg1"/>
                    </a:solidFill>
                    <a:latin typeface="Times New Roman" panose="02020603050405020304" pitchFamily="18" charset="0"/>
                    <a:cs typeface="Times New Roman" panose="02020603050405020304" pitchFamily="18" charset="0"/>
                  </a:rPr>
                  <a:t>Wind Tunnel Experiment Setting [Further Study]</a:t>
                </a:r>
                <a:endParaRPr lang="ko-KR" altLang="en-US" sz="3200" b="1" dirty="0">
                  <a:solidFill>
                    <a:schemeClr val="bg1"/>
                  </a:solidFill>
                  <a:latin typeface="Times New Roman" panose="02020603050405020304" pitchFamily="18" charset="0"/>
                  <a:cs typeface="Times New Roman" panose="02020603050405020304" pitchFamily="18" charset="0"/>
                </a:endParaRPr>
              </a:p>
            </p:txBody>
          </p:sp>
          <p:sp>
            <p:nvSpPr>
              <p:cNvPr id="1095" name="직사각형 1094">
                <a:extLst>
                  <a:ext uri="{FF2B5EF4-FFF2-40B4-BE49-F238E27FC236}">
                    <a16:creationId xmlns:a16="http://schemas.microsoft.com/office/drawing/2014/main" id="{66921631-2ED6-8D6A-A80C-27E11ECFC84A}"/>
                  </a:ext>
                </a:extLst>
              </p:cNvPr>
              <p:cNvSpPr/>
              <p:nvPr/>
            </p:nvSpPr>
            <p:spPr>
              <a:xfrm>
                <a:off x="9772155" y="3444486"/>
                <a:ext cx="578345" cy="1055090"/>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grpSp>
          <p:nvGrpSpPr>
            <p:cNvPr id="1091" name="그룹 1090">
              <a:extLst>
                <a:ext uri="{FF2B5EF4-FFF2-40B4-BE49-F238E27FC236}">
                  <a16:creationId xmlns:a16="http://schemas.microsoft.com/office/drawing/2014/main" id="{A7DF734C-9642-EE05-D182-8319DDFE6269}"/>
                </a:ext>
              </a:extLst>
            </p:cNvPr>
            <p:cNvGrpSpPr/>
            <p:nvPr/>
          </p:nvGrpSpPr>
          <p:grpSpPr>
            <a:xfrm>
              <a:off x="992104" y="3687615"/>
              <a:ext cx="443881" cy="839956"/>
              <a:chOff x="6970574" y="16170743"/>
              <a:chExt cx="443881" cy="839956"/>
            </a:xfrm>
            <a:solidFill>
              <a:schemeClr val="bg1"/>
            </a:solidFill>
          </p:grpSpPr>
          <p:sp>
            <p:nvSpPr>
              <p:cNvPr id="1092" name="갈매기형 수장 164">
                <a:extLst>
                  <a:ext uri="{FF2B5EF4-FFF2-40B4-BE49-F238E27FC236}">
                    <a16:creationId xmlns:a16="http://schemas.microsoft.com/office/drawing/2014/main" id="{4A85B98E-5BCE-7BB0-2542-74905718E654}"/>
                  </a:ext>
                </a:extLst>
              </p:cNvPr>
              <p:cNvSpPr/>
              <p:nvPr/>
            </p:nvSpPr>
            <p:spPr>
              <a:xfrm>
                <a:off x="6970574" y="16170743"/>
                <a:ext cx="278510" cy="839956"/>
              </a:xfrm>
              <a:prstGeom prst="chevron">
                <a:avLst>
                  <a:gd name="adj" fmla="val 65806"/>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chemeClr val="tx1"/>
                  </a:solidFill>
                  <a:effectLst/>
                  <a:uLnTx/>
                  <a:uFillTx/>
                  <a:latin typeface="Times New Roman" panose="02020603050405020304" pitchFamily="18" charset="0"/>
                  <a:cs typeface="Times New Roman" panose="02020603050405020304" pitchFamily="18" charset="0"/>
                </a:endParaRPr>
              </a:p>
            </p:txBody>
          </p:sp>
          <p:sp>
            <p:nvSpPr>
              <p:cNvPr id="1093" name="갈매기형 수장 165">
                <a:extLst>
                  <a:ext uri="{FF2B5EF4-FFF2-40B4-BE49-F238E27FC236}">
                    <a16:creationId xmlns:a16="http://schemas.microsoft.com/office/drawing/2014/main" id="{98B10F32-3060-7721-ED65-3322AE532DD1}"/>
                  </a:ext>
                </a:extLst>
              </p:cNvPr>
              <p:cNvSpPr/>
              <p:nvPr/>
            </p:nvSpPr>
            <p:spPr>
              <a:xfrm>
                <a:off x="7135945" y="16170743"/>
                <a:ext cx="278510" cy="839950"/>
              </a:xfrm>
              <a:prstGeom prst="chevron">
                <a:avLst>
                  <a:gd name="adj" fmla="val 65806"/>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endParaRPr>
              </a:p>
            </p:txBody>
          </p:sp>
        </p:grpSp>
      </p:grpSp>
      <p:sp>
        <p:nvSpPr>
          <p:cNvPr id="1096" name="직사각형 1095">
            <a:extLst>
              <a:ext uri="{FF2B5EF4-FFF2-40B4-BE49-F238E27FC236}">
                <a16:creationId xmlns:a16="http://schemas.microsoft.com/office/drawing/2014/main" id="{4EE028BF-EED1-6533-37AF-25D4E8369F7B}"/>
              </a:ext>
            </a:extLst>
          </p:cNvPr>
          <p:cNvSpPr/>
          <p:nvPr/>
        </p:nvSpPr>
        <p:spPr>
          <a:xfrm>
            <a:off x="10894826" y="25452141"/>
            <a:ext cx="10260414" cy="469495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a:t>z</a:t>
            </a:r>
            <a:endParaRPr lang="ko-KR" altLang="en-US" dirty="0"/>
          </a:p>
        </p:txBody>
      </p:sp>
      <p:grpSp>
        <p:nvGrpSpPr>
          <p:cNvPr id="1097" name="그룹 1096">
            <a:extLst>
              <a:ext uri="{FF2B5EF4-FFF2-40B4-BE49-F238E27FC236}">
                <a16:creationId xmlns:a16="http://schemas.microsoft.com/office/drawing/2014/main" id="{5A8CF988-25B9-6CAB-AE52-DBEF8782978A}"/>
              </a:ext>
            </a:extLst>
          </p:cNvPr>
          <p:cNvGrpSpPr/>
          <p:nvPr/>
        </p:nvGrpSpPr>
        <p:grpSpPr>
          <a:xfrm>
            <a:off x="10887499" y="25440486"/>
            <a:ext cx="10311939" cy="584776"/>
            <a:chOff x="948303" y="3598611"/>
            <a:chExt cx="9377682" cy="1056637"/>
          </a:xfrm>
        </p:grpSpPr>
        <p:grpSp>
          <p:nvGrpSpPr>
            <p:cNvPr id="1098" name="그룹 1097">
              <a:extLst>
                <a:ext uri="{FF2B5EF4-FFF2-40B4-BE49-F238E27FC236}">
                  <a16:creationId xmlns:a16="http://schemas.microsoft.com/office/drawing/2014/main" id="{6F84D929-266B-E882-DCDF-50A9F797F33E}"/>
                </a:ext>
              </a:extLst>
            </p:cNvPr>
            <p:cNvGrpSpPr/>
            <p:nvPr/>
          </p:nvGrpSpPr>
          <p:grpSpPr>
            <a:xfrm>
              <a:off x="948303" y="3598611"/>
              <a:ext cx="9377682" cy="1056637"/>
              <a:chOff x="824004" y="3444485"/>
              <a:chExt cx="9575883" cy="1056637"/>
            </a:xfrm>
          </p:grpSpPr>
          <p:sp>
            <p:nvSpPr>
              <p:cNvPr id="1102" name="TextBox 1101">
                <a:extLst>
                  <a:ext uri="{FF2B5EF4-FFF2-40B4-BE49-F238E27FC236}">
                    <a16:creationId xmlns:a16="http://schemas.microsoft.com/office/drawing/2014/main" id="{1496BAA0-408A-A4C6-8C79-939969A26397}"/>
                  </a:ext>
                </a:extLst>
              </p:cNvPr>
              <p:cNvSpPr txBox="1"/>
              <p:nvPr/>
            </p:nvSpPr>
            <p:spPr>
              <a:xfrm>
                <a:off x="824004" y="3444485"/>
                <a:ext cx="9562202" cy="1056637"/>
              </a:xfrm>
              <a:prstGeom prst="rect">
                <a:avLst/>
              </a:prstGeom>
              <a:solidFill>
                <a:srgbClr val="2E75B6"/>
              </a:solidFill>
            </p:spPr>
            <p:txBody>
              <a:bodyPr wrap="square" rtlCol="0">
                <a:spAutoFit/>
              </a:bodyPr>
              <a:lstStyle/>
              <a:p>
                <a:r>
                  <a:rPr lang="en-US" altLang="ko-KR" sz="3200" b="1" dirty="0">
                    <a:latin typeface="Times New Roman" panose="02020603050405020304" pitchFamily="18" charset="0"/>
                    <a:cs typeface="Times New Roman" panose="02020603050405020304" pitchFamily="18" charset="0"/>
                  </a:rPr>
                  <a:t>       </a:t>
                </a:r>
                <a:r>
                  <a:rPr lang="en-US" altLang="ko-KR" sz="3200" b="1" dirty="0">
                    <a:solidFill>
                      <a:schemeClr val="bg1"/>
                    </a:solidFill>
                    <a:latin typeface="Times New Roman" panose="02020603050405020304" pitchFamily="18" charset="0"/>
                    <a:cs typeface="Times New Roman" panose="02020603050405020304" pitchFamily="18" charset="0"/>
                  </a:rPr>
                  <a:t>Discussion &amp; Conclusion</a:t>
                </a:r>
                <a:endParaRPr lang="ko-KR" altLang="en-US" sz="3200" b="1" dirty="0">
                  <a:solidFill>
                    <a:schemeClr val="bg1"/>
                  </a:solidFill>
                  <a:latin typeface="Times New Roman" panose="02020603050405020304" pitchFamily="18" charset="0"/>
                  <a:cs typeface="Times New Roman" panose="02020603050405020304" pitchFamily="18" charset="0"/>
                </a:endParaRPr>
              </a:p>
            </p:txBody>
          </p:sp>
          <p:sp>
            <p:nvSpPr>
              <p:cNvPr id="1103" name="직사각형 1102">
                <a:extLst>
                  <a:ext uri="{FF2B5EF4-FFF2-40B4-BE49-F238E27FC236}">
                    <a16:creationId xmlns:a16="http://schemas.microsoft.com/office/drawing/2014/main" id="{39C61E5D-ECA2-F77A-062E-9E105FC42454}"/>
                  </a:ext>
                </a:extLst>
              </p:cNvPr>
              <p:cNvSpPr/>
              <p:nvPr/>
            </p:nvSpPr>
            <p:spPr>
              <a:xfrm>
                <a:off x="9821542" y="3445258"/>
                <a:ext cx="578345" cy="1055090"/>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grpSp>
          <p:nvGrpSpPr>
            <p:cNvPr id="1099" name="그룹 1098">
              <a:extLst>
                <a:ext uri="{FF2B5EF4-FFF2-40B4-BE49-F238E27FC236}">
                  <a16:creationId xmlns:a16="http://schemas.microsoft.com/office/drawing/2014/main" id="{1C8E4E21-2065-F017-0E2C-3EF36B741457}"/>
                </a:ext>
              </a:extLst>
            </p:cNvPr>
            <p:cNvGrpSpPr/>
            <p:nvPr/>
          </p:nvGrpSpPr>
          <p:grpSpPr>
            <a:xfrm>
              <a:off x="992104" y="3687615"/>
              <a:ext cx="443881" cy="839956"/>
              <a:chOff x="6970574" y="16170743"/>
              <a:chExt cx="443881" cy="839956"/>
            </a:xfrm>
            <a:solidFill>
              <a:schemeClr val="bg1"/>
            </a:solidFill>
          </p:grpSpPr>
          <p:sp>
            <p:nvSpPr>
              <p:cNvPr id="1100" name="갈매기형 수장 164">
                <a:extLst>
                  <a:ext uri="{FF2B5EF4-FFF2-40B4-BE49-F238E27FC236}">
                    <a16:creationId xmlns:a16="http://schemas.microsoft.com/office/drawing/2014/main" id="{407B4ED5-8DF5-7758-8893-1AE71213E123}"/>
                  </a:ext>
                </a:extLst>
              </p:cNvPr>
              <p:cNvSpPr/>
              <p:nvPr/>
            </p:nvSpPr>
            <p:spPr>
              <a:xfrm>
                <a:off x="6970574" y="16170743"/>
                <a:ext cx="278510" cy="839956"/>
              </a:xfrm>
              <a:prstGeom prst="chevron">
                <a:avLst>
                  <a:gd name="adj" fmla="val 65806"/>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chemeClr val="tx1"/>
                  </a:solidFill>
                  <a:effectLst/>
                  <a:uLnTx/>
                  <a:uFillTx/>
                  <a:latin typeface="Times New Roman" panose="02020603050405020304" pitchFamily="18" charset="0"/>
                  <a:cs typeface="Times New Roman" panose="02020603050405020304" pitchFamily="18" charset="0"/>
                </a:endParaRPr>
              </a:p>
            </p:txBody>
          </p:sp>
          <p:sp>
            <p:nvSpPr>
              <p:cNvPr id="1101" name="갈매기형 수장 165">
                <a:extLst>
                  <a:ext uri="{FF2B5EF4-FFF2-40B4-BE49-F238E27FC236}">
                    <a16:creationId xmlns:a16="http://schemas.microsoft.com/office/drawing/2014/main" id="{F589FE3C-E8BC-8F14-12DD-9B9CFA923838}"/>
                  </a:ext>
                </a:extLst>
              </p:cNvPr>
              <p:cNvSpPr/>
              <p:nvPr/>
            </p:nvSpPr>
            <p:spPr>
              <a:xfrm>
                <a:off x="7135945" y="16170743"/>
                <a:ext cx="278510" cy="839950"/>
              </a:xfrm>
              <a:prstGeom prst="chevron">
                <a:avLst>
                  <a:gd name="adj" fmla="val 65806"/>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endParaRPr>
              </a:p>
            </p:txBody>
          </p:sp>
        </p:grpSp>
      </p:grpSp>
      <p:graphicFrame>
        <p:nvGraphicFramePr>
          <p:cNvPr id="1119" name="표 1118">
            <a:extLst>
              <a:ext uri="{FF2B5EF4-FFF2-40B4-BE49-F238E27FC236}">
                <a16:creationId xmlns:a16="http://schemas.microsoft.com/office/drawing/2014/main" id="{40597934-DCB2-9E85-5C59-508BEB8F4648}"/>
              </a:ext>
            </a:extLst>
          </p:cNvPr>
          <p:cNvGraphicFramePr>
            <a:graphicFrameLocks noGrp="1"/>
          </p:cNvGraphicFramePr>
          <p:nvPr>
            <p:extLst>
              <p:ext uri="{D42A27DB-BD31-4B8C-83A1-F6EECF244321}">
                <p14:modId xmlns:p14="http://schemas.microsoft.com/office/powerpoint/2010/main" val="1261694551"/>
              </p:ext>
            </p:extLst>
          </p:nvPr>
        </p:nvGraphicFramePr>
        <p:xfrm>
          <a:off x="11074748" y="5375555"/>
          <a:ext cx="5974050" cy="2160384"/>
        </p:xfrm>
        <a:graphic>
          <a:graphicData uri="http://schemas.openxmlformats.org/drawingml/2006/table">
            <a:tbl>
              <a:tblPr firstRow="1" firstCol="1" bandRow="1"/>
              <a:tblGrid>
                <a:gridCol w="1695462">
                  <a:extLst>
                    <a:ext uri="{9D8B030D-6E8A-4147-A177-3AD203B41FA5}">
                      <a16:colId xmlns:a16="http://schemas.microsoft.com/office/drawing/2014/main" val="1627792287"/>
                    </a:ext>
                  </a:extLst>
                </a:gridCol>
                <a:gridCol w="2357067">
                  <a:extLst>
                    <a:ext uri="{9D8B030D-6E8A-4147-A177-3AD203B41FA5}">
                      <a16:colId xmlns:a16="http://schemas.microsoft.com/office/drawing/2014/main" val="1499280312"/>
                    </a:ext>
                  </a:extLst>
                </a:gridCol>
                <a:gridCol w="1921521">
                  <a:extLst>
                    <a:ext uri="{9D8B030D-6E8A-4147-A177-3AD203B41FA5}">
                      <a16:colId xmlns:a16="http://schemas.microsoft.com/office/drawing/2014/main" val="1980183588"/>
                    </a:ext>
                  </a:extLst>
                </a:gridCol>
              </a:tblGrid>
              <a:tr h="270048">
                <a:tc>
                  <a:txBody>
                    <a:bodyPr/>
                    <a:lstStyle/>
                    <a:p>
                      <a:pPr algn="ctr" fontAlgn="base" latinLnBrk="0">
                        <a:lnSpc>
                          <a:spcPct val="105000"/>
                        </a:lnSpc>
                      </a:pPr>
                      <a:r>
                        <a:rPr lang="en-US" sz="1400" b="1" kern="100" spc="20" dirty="0">
                          <a:solidFill>
                            <a:srgbClr val="0D0D0D"/>
                          </a:solidFill>
                          <a:effectLst/>
                          <a:latin typeface="Times New Roman" panose="02020603050405020304" pitchFamily="18" charset="0"/>
                          <a:ea typeface="나눔명조"/>
                          <a:cs typeface="Times New Roman" panose="02020603050405020304" pitchFamily="18" charset="0"/>
                        </a:rPr>
                        <a:t>Type</a:t>
                      </a:r>
                      <a:endParaRPr lang="ko-KR" sz="1400" b="1" kern="100" spc="20" dirty="0">
                        <a:effectLst/>
                        <a:latin typeface="Times New Roman" panose="02020603050405020304" pitchFamily="18" charset="0"/>
                        <a:ea typeface="나눔명조"/>
                        <a:cs typeface="Times New Roman" panose="02020603050405020304" pitchFamily="18" charset="0"/>
                      </a:endParaRPr>
                    </a:p>
                  </a:txBody>
                  <a:tcPr marL="68580" marR="68580" marT="0" marB="0" anchor="ctr">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base" latinLnBrk="0">
                        <a:lnSpc>
                          <a:spcPct val="105000"/>
                        </a:lnSpc>
                      </a:pPr>
                      <a:r>
                        <a:rPr lang="en-US" sz="1400" b="1" kern="100" spc="20" dirty="0">
                          <a:solidFill>
                            <a:srgbClr val="0D0D0D"/>
                          </a:solidFill>
                          <a:effectLst/>
                          <a:latin typeface="Times New Roman" panose="02020603050405020304" pitchFamily="18" charset="0"/>
                          <a:ea typeface="나눔명조"/>
                          <a:cs typeface="Times New Roman" panose="02020603050405020304" pitchFamily="18" charset="0"/>
                        </a:rPr>
                        <a:t>Condition</a:t>
                      </a:r>
                      <a:endParaRPr lang="ko-KR" sz="1400" b="1" kern="100" spc="20" dirty="0">
                        <a:effectLst/>
                        <a:latin typeface="Times New Roman" panose="02020603050405020304" pitchFamily="18" charset="0"/>
                        <a:ea typeface="나눔명조"/>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base" latinLnBrk="0">
                        <a:lnSpc>
                          <a:spcPct val="105000"/>
                        </a:lnSpc>
                      </a:pPr>
                      <a:r>
                        <a:rPr lang="en-US" sz="1400" b="1" kern="100" spc="20" dirty="0">
                          <a:solidFill>
                            <a:srgbClr val="0D0D0D"/>
                          </a:solidFill>
                          <a:effectLst/>
                          <a:latin typeface="Times New Roman" panose="02020603050405020304" pitchFamily="18" charset="0"/>
                          <a:ea typeface="나눔명조"/>
                          <a:cs typeface="Times New Roman" panose="02020603050405020304" pitchFamily="18" charset="0"/>
                        </a:rPr>
                        <a:t>Speed</a:t>
                      </a:r>
                      <a:endParaRPr lang="ko-KR" sz="1400" b="1" kern="100" spc="20" dirty="0">
                        <a:effectLst/>
                        <a:latin typeface="Times New Roman" panose="02020603050405020304" pitchFamily="18" charset="0"/>
                        <a:ea typeface="나눔명조"/>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321744010"/>
                  </a:ext>
                </a:extLst>
              </a:tr>
              <a:tr h="270048">
                <a:tc>
                  <a:txBody>
                    <a:bodyPr/>
                    <a:lstStyle/>
                    <a:p>
                      <a:pPr algn="ctr" fontAlgn="base" latinLnBrk="0">
                        <a:lnSpc>
                          <a:spcPct val="105000"/>
                        </a:lnSpc>
                      </a:pPr>
                      <a:r>
                        <a:rPr lang="en-US" sz="1400" b="1" kern="100" spc="20" dirty="0">
                          <a:solidFill>
                            <a:srgbClr val="0D0D0D"/>
                          </a:solidFill>
                          <a:effectLst/>
                          <a:latin typeface="Times New Roman" panose="02020603050405020304" pitchFamily="18" charset="0"/>
                          <a:ea typeface="나눔명조"/>
                          <a:cs typeface="Times New Roman" panose="02020603050405020304" pitchFamily="18" charset="0"/>
                        </a:rPr>
                        <a:t>Inlet</a:t>
                      </a:r>
                      <a:endParaRPr lang="ko-KR" sz="1400" b="1" kern="100" spc="20" dirty="0">
                        <a:effectLst/>
                        <a:latin typeface="Times New Roman" panose="02020603050405020304" pitchFamily="18" charset="0"/>
                        <a:ea typeface="나눔명조"/>
                        <a:cs typeface="Times New Roman" panose="02020603050405020304" pitchFamily="18" charset="0"/>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base" latinLnBrk="0">
                        <a:lnSpc>
                          <a:spcPct val="105000"/>
                        </a:lnSpc>
                      </a:pPr>
                      <a:r>
                        <a:rPr lang="en-US" sz="1400" b="0" kern="100" spc="20" dirty="0">
                          <a:solidFill>
                            <a:srgbClr val="0D0D0D"/>
                          </a:solidFill>
                          <a:effectLst/>
                          <a:latin typeface="Times New Roman" panose="02020603050405020304" pitchFamily="18" charset="0"/>
                          <a:ea typeface="나눔명조"/>
                          <a:cs typeface="Times New Roman" panose="02020603050405020304" pitchFamily="18" charset="0"/>
                        </a:rPr>
                        <a:t>Velocity-Inlet</a:t>
                      </a:r>
                      <a:endParaRPr lang="ko-KR" sz="1400" b="1" kern="100" spc="20" dirty="0">
                        <a:effectLst/>
                        <a:latin typeface="Times New Roman" panose="02020603050405020304" pitchFamily="18" charset="0"/>
                        <a:ea typeface="나눔명조"/>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ase" latinLnBrk="0">
                        <a:lnSpc>
                          <a:spcPct val="105000"/>
                        </a:lnSpc>
                      </a:pPr>
                      <a:r>
                        <a:rPr lang="en-US" sz="1400" b="0" kern="100" spc="20" dirty="0">
                          <a:solidFill>
                            <a:srgbClr val="0D0D0D"/>
                          </a:solidFill>
                          <a:effectLst/>
                          <a:latin typeface="Times New Roman" panose="02020603050405020304" pitchFamily="18" charset="0"/>
                          <a:ea typeface="나눔명조"/>
                          <a:cs typeface="Times New Roman" panose="02020603050405020304" pitchFamily="18" charset="0"/>
                        </a:rPr>
                        <a:t>20 [m/s]</a:t>
                      </a:r>
                      <a:endParaRPr lang="ko-KR" sz="1400" b="1" kern="100" spc="20" dirty="0">
                        <a:effectLst/>
                        <a:latin typeface="Times New Roman" panose="02020603050405020304" pitchFamily="18" charset="0"/>
                        <a:ea typeface="나눔명조"/>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571425622"/>
                  </a:ext>
                </a:extLst>
              </a:tr>
              <a:tr h="270048">
                <a:tc>
                  <a:txBody>
                    <a:bodyPr/>
                    <a:lstStyle/>
                    <a:p>
                      <a:pPr algn="ctr" fontAlgn="base" latinLnBrk="0">
                        <a:lnSpc>
                          <a:spcPct val="105000"/>
                        </a:lnSpc>
                      </a:pPr>
                      <a:r>
                        <a:rPr lang="en-US" sz="1400" b="1" kern="100" spc="20" dirty="0">
                          <a:solidFill>
                            <a:srgbClr val="0D0D0D"/>
                          </a:solidFill>
                          <a:effectLst/>
                          <a:latin typeface="Times New Roman" panose="02020603050405020304" pitchFamily="18" charset="0"/>
                          <a:ea typeface="나눔명조"/>
                          <a:cs typeface="Times New Roman" panose="02020603050405020304" pitchFamily="18" charset="0"/>
                        </a:rPr>
                        <a:t>Outlet</a:t>
                      </a:r>
                      <a:endParaRPr lang="ko-KR" sz="1400" b="1" kern="100" spc="20" dirty="0">
                        <a:effectLst/>
                        <a:latin typeface="Times New Roman" panose="02020603050405020304" pitchFamily="18" charset="0"/>
                        <a:ea typeface="나눔명조"/>
                        <a:cs typeface="Times New Roman" panose="02020603050405020304" pitchFamily="18" charset="0"/>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base" latinLnBrk="0">
                        <a:lnSpc>
                          <a:spcPct val="105000"/>
                        </a:lnSpc>
                      </a:pPr>
                      <a:r>
                        <a:rPr lang="en-US" sz="1400" b="0" kern="100" spc="20" dirty="0">
                          <a:solidFill>
                            <a:srgbClr val="0D0D0D"/>
                          </a:solidFill>
                          <a:effectLst/>
                          <a:latin typeface="Times New Roman" panose="02020603050405020304" pitchFamily="18" charset="0"/>
                          <a:ea typeface="나눔명조"/>
                          <a:cs typeface="Times New Roman" panose="02020603050405020304" pitchFamily="18" charset="0"/>
                        </a:rPr>
                        <a:t>Pressure-Outlet</a:t>
                      </a:r>
                      <a:endParaRPr lang="ko-KR" sz="1400" b="1" kern="100" spc="20" dirty="0">
                        <a:effectLst/>
                        <a:latin typeface="Times New Roman" panose="02020603050405020304" pitchFamily="18" charset="0"/>
                        <a:ea typeface="나눔명조"/>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ase" latinLnBrk="0">
                        <a:lnSpc>
                          <a:spcPct val="105000"/>
                        </a:lnSpc>
                      </a:pPr>
                      <a:r>
                        <a:rPr lang="en-US" sz="1400" b="0" kern="100" spc="20" dirty="0">
                          <a:solidFill>
                            <a:srgbClr val="0D0D0D"/>
                          </a:solidFill>
                          <a:effectLst/>
                          <a:latin typeface="Times New Roman" panose="02020603050405020304" pitchFamily="18" charset="0"/>
                          <a:ea typeface="나눔명조"/>
                          <a:cs typeface="Times New Roman" panose="02020603050405020304" pitchFamily="18" charset="0"/>
                        </a:rPr>
                        <a:t>-</a:t>
                      </a:r>
                      <a:endParaRPr lang="ko-KR" sz="1400" b="1" kern="100" spc="20" dirty="0">
                        <a:effectLst/>
                        <a:latin typeface="Times New Roman" panose="02020603050405020304" pitchFamily="18" charset="0"/>
                        <a:ea typeface="나눔명조"/>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738396229"/>
                  </a:ext>
                </a:extLst>
              </a:tr>
              <a:tr h="270048">
                <a:tc>
                  <a:txBody>
                    <a:bodyPr/>
                    <a:lstStyle/>
                    <a:p>
                      <a:pPr algn="ctr" fontAlgn="base" latinLnBrk="0">
                        <a:lnSpc>
                          <a:spcPct val="105000"/>
                        </a:lnSpc>
                      </a:pPr>
                      <a:r>
                        <a:rPr lang="en-US" sz="1400" b="1" kern="100" spc="20" dirty="0">
                          <a:solidFill>
                            <a:srgbClr val="0D0D0D"/>
                          </a:solidFill>
                          <a:effectLst/>
                          <a:latin typeface="Times New Roman" panose="02020603050405020304" pitchFamily="18" charset="0"/>
                          <a:ea typeface="나눔명조"/>
                          <a:cs typeface="Times New Roman" panose="02020603050405020304" pitchFamily="18" charset="0"/>
                        </a:rPr>
                        <a:t>Cowl</a:t>
                      </a:r>
                      <a:endParaRPr lang="ko-KR" sz="1400" b="1" kern="100" spc="20" dirty="0">
                        <a:effectLst/>
                        <a:latin typeface="Times New Roman" panose="02020603050405020304" pitchFamily="18" charset="0"/>
                        <a:ea typeface="나눔명조"/>
                        <a:cs typeface="Times New Roman" panose="02020603050405020304" pitchFamily="18" charset="0"/>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base" latinLnBrk="0">
                        <a:lnSpc>
                          <a:spcPct val="105000"/>
                        </a:lnSpc>
                      </a:pPr>
                      <a:r>
                        <a:rPr lang="en-US" sz="1400" b="0" kern="100" spc="20" dirty="0">
                          <a:solidFill>
                            <a:srgbClr val="0D0D0D"/>
                          </a:solidFill>
                          <a:effectLst/>
                          <a:latin typeface="Times New Roman" panose="02020603050405020304" pitchFamily="18" charset="0"/>
                          <a:ea typeface="나눔명조"/>
                          <a:cs typeface="Times New Roman" panose="02020603050405020304" pitchFamily="18" charset="0"/>
                        </a:rPr>
                        <a:t>Stationary-Wall</a:t>
                      </a:r>
                      <a:endParaRPr lang="ko-KR" sz="1400" b="1" kern="100" spc="20" dirty="0">
                        <a:effectLst/>
                        <a:latin typeface="Times New Roman" panose="02020603050405020304" pitchFamily="18" charset="0"/>
                        <a:ea typeface="나눔명조"/>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ase" latinLnBrk="0">
                        <a:lnSpc>
                          <a:spcPct val="105000"/>
                        </a:lnSpc>
                      </a:pPr>
                      <a:r>
                        <a:rPr lang="en-US" sz="1400" b="0" kern="100" spc="20" dirty="0">
                          <a:solidFill>
                            <a:srgbClr val="0D0D0D"/>
                          </a:solidFill>
                          <a:effectLst/>
                          <a:latin typeface="Times New Roman" panose="02020603050405020304" pitchFamily="18" charset="0"/>
                          <a:ea typeface="나눔명조"/>
                          <a:cs typeface="Times New Roman" panose="02020603050405020304" pitchFamily="18" charset="0"/>
                        </a:rPr>
                        <a:t>-</a:t>
                      </a:r>
                      <a:endParaRPr lang="ko-KR" sz="1400" b="1" kern="100" spc="20" dirty="0">
                        <a:effectLst/>
                        <a:latin typeface="Times New Roman" panose="02020603050405020304" pitchFamily="18" charset="0"/>
                        <a:ea typeface="나눔명조"/>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176075358"/>
                  </a:ext>
                </a:extLst>
              </a:tr>
              <a:tr h="270048">
                <a:tc>
                  <a:txBody>
                    <a:bodyPr/>
                    <a:lstStyle/>
                    <a:p>
                      <a:pPr algn="ctr" fontAlgn="base" latinLnBrk="0">
                        <a:lnSpc>
                          <a:spcPct val="105000"/>
                        </a:lnSpc>
                      </a:pPr>
                      <a:r>
                        <a:rPr lang="en-US" sz="1400" b="1" kern="100" spc="20" dirty="0">
                          <a:solidFill>
                            <a:srgbClr val="0D0D0D"/>
                          </a:solidFill>
                          <a:effectLst/>
                          <a:latin typeface="Times New Roman" panose="02020603050405020304" pitchFamily="18" charset="0"/>
                          <a:ea typeface="나눔명조"/>
                          <a:cs typeface="Times New Roman" panose="02020603050405020304" pitchFamily="18" charset="0"/>
                        </a:rPr>
                        <a:t>Frame</a:t>
                      </a:r>
                      <a:endParaRPr lang="ko-KR" sz="1400" b="1" kern="100" spc="20" dirty="0">
                        <a:effectLst/>
                        <a:latin typeface="Times New Roman" panose="02020603050405020304" pitchFamily="18" charset="0"/>
                        <a:ea typeface="나눔명조"/>
                        <a:cs typeface="Times New Roman" panose="02020603050405020304" pitchFamily="18" charset="0"/>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base" latinLnBrk="0">
                        <a:lnSpc>
                          <a:spcPct val="105000"/>
                        </a:lnSpc>
                      </a:pPr>
                      <a:r>
                        <a:rPr lang="en-US" sz="1400" b="0" kern="100" spc="20" dirty="0">
                          <a:solidFill>
                            <a:srgbClr val="0D0D0D"/>
                          </a:solidFill>
                          <a:effectLst/>
                          <a:latin typeface="Times New Roman" panose="02020603050405020304" pitchFamily="18" charset="0"/>
                          <a:ea typeface="나눔명조"/>
                          <a:cs typeface="Times New Roman" panose="02020603050405020304" pitchFamily="18" charset="0"/>
                        </a:rPr>
                        <a:t>Stationary-Wall</a:t>
                      </a:r>
                      <a:endParaRPr lang="ko-KR" sz="1400" b="1" kern="100" spc="20" dirty="0">
                        <a:effectLst/>
                        <a:latin typeface="Times New Roman" panose="02020603050405020304" pitchFamily="18" charset="0"/>
                        <a:ea typeface="나눔명조"/>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ase" latinLnBrk="0">
                        <a:lnSpc>
                          <a:spcPct val="105000"/>
                        </a:lnSpc>
                      </a:pPr>
                      <a:r>
                        <a:rPr lang="en-US" sz="1400" b="0" kern="100" spc="20" dirty="0">
                          <a:solidFill>
                            <a:srgbClr val="0D0D0D"/>
                          </a:solidFill>
                          <a:effectLst/>
                          <a:latin typeface="Times New Roman" panose="02020603050405020304" pitchFamily="18" charset="0"/>
                          <a:ea typeface="나눔명조"/>
                          <a:cs typeface="Times New Roman" panose="02020603050405020304" pitchFamily="18" charset="0"/>
                        </a:rPr>
                        <a:t>-</a:t>
                      </a:r>
                      <a:endParaRPr lang="ko-KR" sz="1400" b="1" kern="100" spc="20" dirty="0">
                        <a:effectLst/>
                        <a:latin typeface="Times New Roman" panose="02020603050405020304" pitchFamily="18" charset="0"/>
                        <a:ea typeface="나눔명조"/>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346683809"/>
                  </a:ext>
                </a:extLst>
              </a:tr>
              <a:tr h="270048">
                <a:tc>
                  <a:txBody>
                    <a:bodyPr/>
                    <a:lstStyle/>
                    <a:p>
                      <a:pPr algn="ctr" fontAlgn="base" latinLnBrk="0">
                        <a:lnSpc>
                          <a:spcPct val="105000"/>
                        </a:lnSpc>
                      </a:pPr>
                      <a:r>
                        <a:rPr lang="en-US" sz="1400" b="1" kern="100" spc="20" dirty="0">
                          <a:solidFill>
                            <a:srgbClr val="0D0D0D"/>
                          </a:solidFill>
                          <a:effectLst/>
                          <a:latin typeface="Times New Roman" panose="02020603050405020304" pitchFamily="18" charset="0"/>
                          <a:ea typeface="나눔명조"/>
                          <a:cs typeface="Times New Roman" panose="02020603050405020304" pitchFamily="18" charset="0"/>
                        </a:rPr>
                        <a:t>Wheel</a:t>
                      </a:r>
                      <a:endParaRPr lang="ko-KR" sz="1400" b="1" kern="100" spc="20" dirty="0">
                        <a:effectLst/>
                        <a:latin typeface="Times New Roman" panose="02020603050405020304" pitchFamily="18" charset="0"/>
                        <a:ea typeface="나눔명조"/>
                        <a:cs typeface="Times New Roman" panose="02020603050405020304" pitchFamily="18" charset="0"/>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base" latinLnBrk="0">
                        <a:lnSpc>
                          <a:spcPct val="105000"/>
                        </a:lnSpc>
                      </a:pPr>
                      <a:r>
                        <a:rPr lang="en-US" sz="1400" b="0" kern="100" spc="20" dirty="0">
                          <a:solidFill>
                            <a:srgbClr val="0D0D0D"/>
                          </a:solidFill>
                          <a:effectLst/>
                          <a:latin typeface="Times New Roman" panose="02020603050405020304" pitchFamily="18" charset="0"/>
                          <a:ea typeface="나눔명조"/>
                          <a:cs typeface="Times New Roman" panose="02020603050405020304" pitchFamily="18" charset="0"/>
                        </a:rPr>
                        <a:t>Rotational</a:t>
                      </a:r>
                      <a:endParaRPr lang="ko-KR" sz="1400" b="1" kern="100" spc="20" dirty="0">
                        <a:effectLst/>
                        <a:latin typeface="Times New Roman" panose="02020603050405020304" pitchFamily="18" charset="0"/>
                        <a:ea typeface="나눔명조"/>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ase" latinLnBrk="0">
                        <a:lnSpc>
                          <a:spcPct val="105000"/>
                        </a:lnSpc>
                      </a:pPr>
                      <a:r>
                        <a:rPr lang="en-US" sz="1400" b="0" kern="100" spc="20" dirty="0">
                          <a:solidFill>
                            <a:srgbClr val="0D0D0D"/>
                          </a:solidFill>
                          <a:effectLst/>
                          <a:latin typeface="Times New Roman" panose="02020603050405020304" pitchFamily="18" charset="0"/>
                          <a:ea typeface="나눔명조"/>
                          <a:cs typeface="Times New Roman" panose="02020603050405020304" pitchFamily="18" charset="0"/>
                        </a:rPr>
                        <a:t>87.489 [rad/s]</a:t>
                      </a:r>
                      <a:endParaRPr lang="ko-KR" sz="1400" b="1" kern="100" spc="20" dirty="0">
                        <a:effectLst/>
                        <a:latin typeface="Times New Roman" panose="02020603050405020304" pitchFamily="18" charset="0"/>
                        <a:ea typeface="나눔명조"/>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868403072"/>
                  </a:ext>
                </a:extLst>
              </a:tr>
              <a:tr h="270048">
                <a:tc>
                  <a:txBody>
                    <a:bodyPr/>
                    <a:lstStyle/>
                    <a:p>
                      <a:pPr algn="ctr" fontAlgn="base" latinLnBrk="0">
                        <a:lnSpc>
                          <a:spcPct val="105000"/>
                        </a:lnSpc>
                      </a:pPr>
                      <a:r>
                        <a:rPr lang="en-US" sz="1400" b="1" kern="100" spc="20" dirty="0">
                          <a:solidFill>
                            <a:srgbClr val="0D0D0D"/>
                          </a:solidFill>
                          <a:effectLst/>
                          <a:latin typeface="Times New Roman" panose="02020603050405020304" pitchFamily="18" charset="0"/>
                          <a:ea typeface="나눔명조"/>
                          <a:cs typeface="Times New Roman" panose="02020603050405020304" pitchFamily="18" charset="0"/>
                        </a:rPr>
                        <a:t>Ground</a:t>
                      </a:r>
                      <a:endParaRPr lang="ko-KR" sz="1400" b="1" kern="100" spc="20" dirty="0">
                        <a:effectLst/>
                        <a:latin typeface="Times New Roman" panose="02020603050405020304" pitchFamily="18" charset="0"/>
                        <a:ea typeface="나눔명조"/>
                        <a:cs typeface="Times New Roman" panose="02020603050405020304" pitchFamily="18" charset="0"/>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base" latinLnBrk="0">
                        <a:lnSpc>
                          <a:spcPct val="105000"/>
                        </a:lnSpc>
                      </a:pPr>
                      <a:r>
                        <a:rPr lang="en-US" sz="1400" b="0" kern="100" spc="20">
                          <a:solidFill>
                            <a:srgbClr val="0D0D0D"/>
                          </a:solidFill>
                          <a:effectLst/>
                          <a:latin typeface="Times New Roman" panose="02020603050405020304" pitchFamily="18" charset="0"/>
                          <a:ea typeface="나눔명조"/>
                          <a:cs typeface="Times New Roman" panose="02020603050405020304" pitchFamily="18" charset="0"/>
                        </a:rPr>
                        <a:t>Translational</a:t>
                      </a:r>
                      <a:endParaRPr lang="ko-KR" sz="1400" b="1" kern="100" spc="20" dirty="0">
                        <a:effectLst/>
                        <a:latin typeface="Times New Roman" panose="02020603050405020304" pitchFamily="18" charset="0"/>
                        <a:ea typeface="나눔명조"/>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ase" latinLnBrk="0">
                        <a:lnSpc>
                          <a:spcPct val="105000"/>
                        </a:lnSpc>
                      </a:pPr>
                      <a:r>
                        <a:rPr lang="en-US" sz="1400" b="0" kern="100" spc="20" dirty="0">
                          <a:solidFill>
                            <a:srgbClr val="0D0D0D"/>
                          </a:solidFill>
                          <a:effectLst/>
                          <a:latin typeface="Times New Roman" panose="02020603050405020304" pitchFamily="18" charset="0"/>
                          <a:ea typeface="나눔명조"/>
                          <a:cs typeface="Times New Roman" panose="02020603050405020304" pitchFamily="18" charset="0"/>
                        </a:rPr>
                        <a:t>-20 [m/s]</a:t>
                      </a:r>
                      <a:endParaRPr lang="ko-KR" sz="1400" b="1" kern="100" spc="20" dirty="0">
                        <a:effectLst/>
                        <a:latin typeface="Times New Roman" panose="02020603050405020304" pitchFamily="18" charset="0"/>
                        <a:ea typeface="나눔명조"/>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888137933"/>
                  </a:ext>
                </a:extLst>
              </a:tr>
              <a:tr h="270048">
                <a:tc>
                  <a:txBody>
                    <a:bodyPr/>
                    <a:lstStyle/>
                    <a:p>
                      <a:pPr algn="ctr" fontAlgn="base" latinLnBrk="0">
                        <a:lnSpc>
                          <a:spcPct val="105000"/>
                        </a:lnSpc>
                      </a:pPr>
                      <a:r>
                        <a:rPr lang="en-US" sz="1400" b="1" kern="100" spc="20" dirty="0">
                          <a:solidFill>
                            <a:srgbClr val="0D0D0D"/>
                          </a:solidFill>
                          <a:effectLst/>
                          <a:latin typeface="Times New Roman" panose="02020603050405020304" pitchFamily="18" charset="0"/>
                          <a:ea typeface="나눔명조"/>
                          <a:cs typeface="Times New Roman" panose="02020603050405020304" pitchFamily="18" charset="0"/>
                        </a:rPr>
                        <a:t>Tunnel-Wall</a:t>
                      </a:r>
                      <a:endParaRPr lang="ko-KR" sz="1400" b="1" kern="100" spc="20" dirty="0">
                        <a:effectLst/>
                        <a:latin typeface="Times New Roman" panose="02020603050405020304" pitchFamily="18" charset="0"/>
                        <a:ea typeface="나눔명조"/>
                        <a:cs typeface="Times New Roman" panose="02020603050405020304" pitchFamily="18" charset="0"/>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chemeClr val="bg1">
                        <a:lumMod val="85000"/>
                      </a:schemeClr>
                    </a:solidFill>
                  </a:tcPr>
                </a:tc>
                <a:tc>
                  <a:txBody>
                    <a:bodyPr/>
                    <a:lstStyle/>
                    <a:p>
                      <a:pPr algn="ctr" fontAlgn="base" latinLnBrk="0">
                        <a:lnSpc>
                          <a:spcPct val="105000"/>
                        </a:lnSpc>
                      </a:pPr>
                      <a:r>
                        <a:rPr lang="en-US" sz="1400" b="0" kern="100" spc="20">
                          <a:solidFill>
                            <a:srgbClr val="0D0D0D"/>
                          </a:solidFill>
                          <a:effectLst/>
                          <a:latin typeface="Times New Roman" panose="02020603050405020304" pitchFamily="18" charset="0"/>
                          <a:ea typeface="나눔명조"/>
                          <a:cs typeface="Times New Roman" panose="02020603050405020304" pitchFamily="18" charset="0"/>
                        </a:rPr>
                        <a:t>No Shear</a:t>
                      </a:r>
                      <a:endParaRPr lang="ko-KR" sz="1400" b="1" kern="100" spc="20">
                        <a:effectLst/>
                        <a:latin typeface="Times New Roman" panose="02020603050405020304" pitchFamily="18" charset="0"/>
                        <a:ea typeface="나눔명조"/>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noFill/>
                  </a:tcPr>
                </a:tc>
                <a:tc>
                  <a:txBody>
                    <a:bodyPr/>
                    <a:lstStyle/>
                    <a:p>
                      <a:pPr algn="ctr" fontAlgn="base" latinLnBrk="0">
                        <a:lnSpc>
                          <a:spcPct val="105000"/>
                        </a:lnSpc>
                      </a:pPr>
                      <a:r>
                        <a:rPr lang="en-US" sz="1400" b="0" kern="100" spc="20" dirty="0">
                          <a:solidFill>
                            <a:srgbClr val="0D0D0D"/>
                          </a:solidFill>
                          <a:effectLst/>
                          <a:latin typeface="Times New Roman" panose="02020603050405020304" pitchFamily="18" charset="0"/>
                          <a:ea typeface="나눔명조"/>
                          <a:cs typeface="Times New Roman" panose="02020603050405020304" pitchFamily="18" charset="0"/>
                        </a:rPr>
                        <a:t>-</a:t>
                      </a:r>
                      <a:endParaRPr lang="ko-KR" sz="1400" b="1" kern="100" spc="20" dirty="0">
                        <a:effectLst/>
                        <a:latin typeface="Times New Roman" panose="02020603050405020304" pitchFamily="18" charset="0"/>
                        <a:ea typeface="나눔명조"/>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noFill/>
                  </a:tcPr>
                </a:tc>
                <a:extLst>
                  <a:ext uri="{0D108BD9-81ED-4DB2-BD59-A6C34878D82A}">
                    <a16:rowId xmlns:a16="http://schemas.microsoft.com/office/drawing/2014/main" val="14967567"/>
                  </a:ext>
                </a:extLst>
              </a:tr>
            </a:tbl>
          </a:graphicData>
        </a:graphic>
      </p:graphicFrame>
      <p:sp>
        <p:nvSpPr>
          <p:cNvPr id="1122" name="TextBox 1121">
            <a:extLst>
              <a:ext uri="{FF2B5EF4-FFF2-40B4-BE49-F238E27FC236}">
                <a16:creationId xmlns:a16="http://schemas.microsoft.com/office/drawing/2014/main" id="{FF4CAB02-8F02-0E4F-F67E-0B4FD15BA720}"/>
              </a:ext>
            </a:extLst>
          </p:cNvPr>
          <p:cNvSpPr txBox="1"/>
          <p:nvPr/>
        </p:nvSpPr>
        <p:spPr>
          <a:xfrm>
            <a:off x="10895951" y="3778029"/>
            <a:ext cx="10259289" cy="1271117"/>
          </a:xfrm>
          <a:prstGeom prst="rect">
            <a:avLst/>
          </a:prstGeom>
          <a:noFill/>
        </p:spPr>
        <p:txBody>
          <a:bodyPr wrap="square">
            <a:spAutoFit/>
          </a:bodyPr>
          <a:lstStyle/>
          <a:p>
            <a:pPr algn="just">
              <a:lnSpc>
                <a:spcPct val="114000"/>
              </a:lnSpc>
            </a:pPr>
            <a:r>
              <a:rPr lang="en-US" altLang="ko-KR" sz="1700" b="1" dirty="0">
                <a:latin typeface="+mn-ea"/>
              </a:rPr>
              <a:t>Used Turbulence Model: Spalart-Allmaras (1-eqn)</a:t>
            </a:r>
          </a:p>
          <a:p>
            <a:pPr marL="285750" indent="-285750" algn="just">
              <a:lnSpc>
                <a:spcPct val="114000"/>
              </a:lnSpc>
              <a:buFont typeface="Arial" panose="020B0604020202020204" pitchFamily="34" charset="0"/>
              <a:buChar char="•"/>
            </a:pPr>
            <a:r>
              <a:rPr lang="en-US" altLang="ko-KR" sz="1700" dirty="0">
                <a:latin typeface="나눔스퀘어라운드 Bold" panose="020B0600000101010101" pitchFamily="50" charset="-127"/>
                <a:ea typeface="나눔스퀘어라운드 Bold" panose="020B0600000101010101" pitchFamily="50" charset="-127"/>
              </a:rPr>
              <a:t>Single Transport Equation -(3)</a:t>
            </a:r>
          </a:p>
          <a:p>
            <a:pPr marL="285750" indent="-285750" algn="just">
              <a:lnSpc>
                <a:spcPct val="114000"/>
              </a:lnSpc>
              <a:buFont typeface="Arial" panose="020B0604020202020204" pitchFamily="34" charset="0"/>
              <a:buChar char="•"/>
            </a:pPr>
            <a:r>
              <a:rPr lang="en-US" altLang="ko-KR" sz="1700" dirty="0">
                <a:latin typeface="나눔스퀘어라운드 Bold" panose="020B0600000101010101" pitchFamily="50" charset="-127"/>
                <a:ea typeface="나눔스퀘어라운드 Bold" panose="020B0600000101010101" pitchFamily="50" charset="-127"/>
              </a:rPr>
              <a:t>Suitable for External Boundary Layer Flow Analysis</a:t>
            </a:r>
          </a:p>
          <a:p>
            <a:pPr marL="285750" indent="-285750" algn="just">
              <a:lnSpc>
                <a:spcPct val="114000"/>
              </a:lnSpc>
              <a:buFont typeface="Arial" panose="020B0604020202020204" pitchFamily="34" charset="0"/>
              <a:buChar char="•"/>
            </a:pPr>
            <a:r>
              <a:rPr lang="en-US" altLang="ko-KR" sz="1700" dirty="0">
                <a:latin typeface="나눔스퀘어라운드 Bold" panose="020B0600000101010101" pitchFamily="50" charset="-127"/>
                <a:ea typeface="나눔스퀘어라운드 Bold" panose="020B0600000101010101" pitchFamily="50" charset="-127"/>
              </a:rPr>
              <a:t>Low Computational Cost</a:t>
            </a:r>
          </a:p>
        </p:txBody>
      </p:sp>
      <p:sp>
        <p:nvSpPr>
          <p:cNvPr id="1123" name="TextBox 1122">
            <a:extLst>
              <a:ext uri="{FF2B5EF4-FFF2-40B4-BE49-F238E27FC236}">
                <a16:creationId xmlns:a16="http://schemas.microsoft.com/office/drawing/2014/main" id="{99286354-DA52-031D-6ADE-2997DE6772A6}"/>
              </a:ext>
            </a:extLst>
          </p:cNvPr>
          <p:cNvSpPr txBox="1"/>
          <p:nvPr/>
        </p:nvSpPr>
        <p:spPr>
          <a:xfrm>
            <a:off x="11074749" y="5137899"/>
            <a:ext cx="4062413" cy="276999"/>
          </a:xfrm>
          <a:prstGeom prst="rect">
            <a:avLst/>
          </a:prstGeom>
          <a:noFill/>
        </p:spPr>
        <p:txBody>
          <a:bodyPr wrap="square" rtlCol="0">
            <a:spAutoFit/>
          </a:bodyPr>
          <a:lstStyle/>
          <a:p>
            <a:r>
              <a:rPr lang="en-US" altLang="ko-KR" sz="1200" b="1" dirty="0">
                <a:latin typeface="Times New Roman" panose="02020603050405020304" pitchFamily="18" charset="0"/>
                <a:cs typeface="Times New Roman" panose="02020603050405020304" pitchFamily="18" charset="0"/>
              </a:rPr>
              <a:t>Table 4. Boundary Conditions used in CFD Simulation</a:t>
            </a:r>
            <a:endParaRPr lang="ko-KR" altLang="en-US" sz="1200" b="1"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127" name="TextBox 1126">
                <a:extLst>
                  <a:ext uri="{FF2B5EF4-FFF2-40B4-BE49-F238E27FC236}">
                    <a16:creationId xmlns:a16="http://schemas.microsoft.com/office/drawing/2014/main" id="{BDAE2EC0-D511-5D62-DFA1-AA2194C2215B}"/>
                  </a:ext>
                </a:extLst>
              </p:cNvPr>
              <p:cNvSpPr txBox="1"/>
              <p:nvPr/>
            </p:nvSpPr>
            <p:spPr>
              <a:xfrm>
                <a:off x="17221982" y="3979686"/>
                <a:ext cx="3707012" cy="3525004"/>
              </a:xfrm>
              <a:prstGeom prst="rect">
                <a:avLst/>
              </a:prstGeom>
              <a:noFill/>
            </p:spPr>
            <p:txBody>
              <a:bodyPr wrap="square">
                <a:spAutoFit/>
              </a:bodyPr>
              <a:lstStyle/>
              <a:p>
                <a:pPr/>
                <a14:m>
                  <m:oMathPara xmlns:m="http://schemas.openxmlformats.org/officeDocument/2006/math">
                    <m:oMathParaPr>
                      <m:jc m:val="right"/>
                    </m:oMathParaPr>
                    <m:oMath xmlns:m="http://schemas.openxmlformats.org/officeDocument/2006/math">
                      <m:f>
                        <m:fPr>
                          <m:ctrlPr>
                            <a:rPr lang="en-US" altLang="ko-KR" sz="1700" i="1" smtClean="0">
                              <a:latin typeface="Cambria Math" panose="02040503050406030204" pitchFamily="18" charset="0"/>
                            </a:rPr>
                          </m:ctrlPr>
                        </m:fPr>
                        <m:num>
                          <m:r>
                            <a:rPr lang="en-US" altLang="ko-KR" sz="1700" i="1">
                              <a:latin typeface="Cambria Math" panose="02040503050406030204" pitchFamily="18" charset="0"/>
                            </a:rPr>
                            <m:t>𝜕</m:t>
                          </m:r>
                          <m:sSub>
                            <m:sSubPr>
                              <m:ctrlPr>
                                <a:rPr lang="en-US" altLang="ko-KR" sz="1700" i="1">
                                  <a:latin typeface="Cambria Math" panose="02040503050406030204" pitchFamily="18" charset="0"/>
                                </a:rPr>
                              </m:ctrlPr>
                            </m:sSubPr>
                            <m:e>
                              <m:r>
                                <a:rPr lang="en-US" altLang="ko-KR" sz="1700" i="1">
                                  <a:latin typeface="Cambria Math" panose="02040503050406030204" pitchFamily="18" charset="0"/>
                                </a:rPr>
                                <m:t>𝑣</m:t>
                              </m:r>
                            </m:e>
                            <m:sub>
                              <m:r>
                                <a:rPr lang="en-US" altLang="ko-KR" sz="1700" i="1">
                                  <a:latin typeface="Cambria Math" panose="02040503050406030204" pitchFamily="18" charset="0"/>
                                </a:rPr>
                                <m:t>𝑡</m:t>
                              </m:r>
                            </m:sub>
                          </m:sSub>
                        </m:num>
                        <m:den>
                          <m:r>
                            <a:rPr lang="en-US" altLang="ko-KR" sz="1700" i="1">
                              <a:latin typeface="Cambria Math" panose="02040503050406030204" pitchFamily="18" charset="0"/>
                            </a:rPr>
                            <m:t>𝜕</m:t>
                          </m:r>
                          <m:r>
                            <a:rPr lang="en-US" altLang="ko-KR" sz="1700" i="1">
                              <a:latin typeface="Cambria Math" panose="02040503050406030204" pitchFamily="18" charset="0"/>
                            </a:rPr>
                            <m:t>𝑡</m:t>
                          </m:r>
                        </m:den>
                      </m:f>
                      <m:r>
                        <a:rPr lang="en-US" altLang="ko-KR" sz="1700" i="1">
                          <a:latin typeface="Cambria Math" panose="02040503050406030204" pitchFamily="18" charset="0"/>
                        </a:rPr>
                        <m:t>+</m:t>
                      </m:r>
                      <m:sSub>
                        <m:sSubPr>
                          <m:ctrlPr>
                            <a:rPr lang="en-US" altLang="ko-KR" sz="1700" i="1">
                              <a:latin typeface="Cambria Math" panose="02040503050406030204" pitchFamily="18" charset="0"/>
                            </a:rPr>
                          </m:ctrlPr>
                        </m:sSubPr>
                        <m:e>
                          <m:r>
                            <a:rPr lang="en-US" altLang="ko-KR" sz="1700" i="1">
                              <a:latin typeface="Cambria Math" panose="02040503050406030204" pitchFamily="18" charset="0"/>
                            </a:rPr>
                            <m:t>𝑈</m:t>
                          </m:r>
                        </m:e>
                        <m:sub>
                          <m:r>
                            <a:rPr lang="en-US" altLang="ko-KR" sz="1700" i="1">
                              <a:latin typeface="Cambria Math" panose="02040503050406030204" pitchFamily="18" charset="0"/>
                            </a:rPr>
                            <m:t>𝑗</m:t>
                          </m:r>
                        </m:sub>
                      </m:sSub>
                      <m:f>
                        <m:fPr>
                          <m:ctrlPr>
                            <a:rPr lang="en-US" altLang="ko-KR" sz="1700" i="1">
                              <a:latin typeface="Cambria Math" panose="02040503050406030204" pitchFamily="18" charset="0"/>
                            </a:rPr>
                          </m:ctrlPr>
                        </m:fPr>
                        <m:num>
                          <m:r>
                            <a:rPr lang="en-US" altLang="ko-KR" sz="1700" i="1">
                              <a:latin typeface="Cambria Math" panose="02040503050406030204" pitchFamily="18" charset="0"/>
                            </a:rPr>
                            <m:t>𝜕</m:t>
                          </m:r>
                          <m:sSub>
                            <m:sSubPr>
                              <m:ctrlPr>
                                <a:rPr lang="en-US" altLang="ko-KR" sz="1700" i="1">
                                  <a:latin typeface="Cambria Math" panose="02040503050406030204" pitchFamily="18" charset="0"/>
                                </a:rPr>
                              </m:ctrlPr>
                            </m:sSubPr>
                            <m:e>
                              <m:r>
                                <a:rPr lang="en-US" altLang="ko-KR" sz="1700" i="1">
                                  <a:latin typeface="Cambria Math" panose="02040503050406030204" pitchFamily="18" charset="0"/>
                                </a:rPr>
                                <m:t>𝑣</m:t>
                              </m:r>
                            </m:e>
                            <m:sub>
                              <m:r>
                                <a:rPr lang="en-US" altLang="ko-KR" sz="1700" i="1">
                                  <a:latin typeface="Cambria Math" panose="02040503050406030204" pitchFamily="18" charset="0"/>
                                </a:rPr>
                                <m:t>𝑡</m:t>
                              </m:r>
                            </m:sub>
                          </m:sSub>
                        </m:num>
                        <m:den>
                          <m:r>
                            <a:rPr lang="en-US" altLang="ko-KR" sz="1700" i="1">
                              <a:latin typeface="Cambria Math" panose="02040503050406030204" pitchFamily="18" charset="0"/>
                            </a:rPr>
                            <m:t>𝜕</m:t>
                          </m:r>
                          <m:sSub>
                            <m:sSubPr>
                              <m:ctrlPr>
                                <a:rPr lang="en-US" altLang="ko-KR" sz="1700" i="1">
                                  <a:latin typeface="Cambria Math" panose="02040503050406030204" pitchFamily="18" charset="0"/>
                                </a:rPr>
                              </m:ctrlPr>
                            </m:sSubPr>
                            <m:e>
                              <m:r>
                                <a:rPr lang="en-US" altLang="ko-KR" sz="1700" i="1">
                                  <a:latin typeface="Cambria Math" panose="02040503050406030204" pitchFamily="18" charset="0"/>
                                </a:rPr>
                                <m:t>𝑥</m:t>
                              </m:r>
                            </m:e>
                            <m:sub>
                              <m:r>
                                <a:rPr lang="en-US" altLang="ko-KR" sz="1700" i="1">
                                  <a:latin typeface="Cambria Math" panose="02040503050406030204" pitchFamily="18" charset="0"/>
                                </a:rPr>
                                <m:t>𝑗</m:t>
                              </m:r>
                            </m:sub>
                          </m:sSub>
                        </m:den>
                      </m:f>
                      <m:r>
                        <a:rPr lang="en-US" altLang="ko-KR" sz="1700" i="1">
                          <a:latin typeface="Cambria Math" panose="02040503050406030204" pitchFamily="18" charset="0"/>
                        </a:rPr>
                        <m:t>=</m:t>
                      </m:r>
                      <m:r>
                        <a:rPr lang="en-US" altLang="ko-KR" sz="1700" i="1">
                          <a:latin typeface="Cambria Math" panose="02040503050406030204" pitchFamily="18" charset="0"/>
                        </a:rPr>
                        <m:t>𝑃</m:t>
                      </m:r>
                      <m:r>
                        <a:rPr lang="en-US" altLang="ko-KR" sz="1700" i="1">
                          <a:latin typeface="Cambria Math" panose="02040503050406030204" pitchFamily="18" charset="0"/>
                        </a:rPr>
                        <m:t>−</m:t>
                      </m:r>
                      <m:r>
                        <a:rPr lang="en-US" altLang="ko-KR" sz="1700" i="1">
                          <a:latin typeface="Cambria Math" panose="02040503050406030204" pitchFamily="18" charset="0"/>
                        </a:rPr>
                        <m:t>𝐷</m:t>
                      </m:r>
                      <m:r>
                        <a:rPr lang="en-US" altLang="ko-KR" sz="1700" i="1">
                          <a:latin typeface="Cambria Math" panose="02040503050406030204" pitchFamily="18" charset="0"/>
                        </a:rPr>
                        <m:t>+</m:t>
                      </m:r>
                      <m:r>
                        <a:rPr lang="en-US" altLang="ko-KR" sz="1700" i="1">
                          <a:latin typeface="Cambria Math" panose="02040503050406030204" pitchFamily="18" charset="0"/>
                        </a:rPr>
                        <m:t>𝑇</m:t>
                      </m:r>
                      <m:r>
                        <a:rPr lang="en-US" altLang="ko-KR" sz="1700" b="0" i="1" smtClean="0">
                          <a:latin typeface="Cambria Math" panose="02040503050406030204" pitchFamily="18" charset="0"/>
                        </a:rPr>
                        <m:t>        </m:t>
                      </m:r>
                      <m:d>
                        <m:dPr>
                          <m:ctrlPr>
                            <a:rPr lang="en-US" altLang="ko-KR" sz="1700" b="0" i="1" smtClean="0">
                              <a:latin typeface="Cambria Math" panose="02040503050406030204" pitchFamily="18" charset="0"/>
                            </a:rPr>
                          </m:ctrlPr>
                        </m:dPr>
                        <m:e>
                          <m:r>
                            <a:rPr lang="en-US" altLang="ko-KR" sz="1700" b="0" i="1" smtClean="0">
                              <a:latin typeface="Cambria Math" panose="02040503050406030204" pitchFamily="18" charset="0"/>
                            </a:rPr>
                            <m:t>3</m:t>
                          </m:r>
                        </m:e>
                      </m:d>
                    </m:oMath>
                  </m:oMathPara>
                </a14:m>
                <a:endParaRPr lang="en-US" altLang="ko-KR" sz="1700" b="0" i="1" dirty="0">
                  <a:latin typeface="Cambria Math" panose="02040503050406030204" pitchFamily="18" charset="0"/>
                </a:endParaRPr>
              </a:p>
              <a:p>
                <a:endParaRPr lang="en-US" altLang="ko-KR" sz="1700" b="0" i="1" dirty="0">
                  <a:latin typeface="Cambria Math" panose="02040503050406030204" pitchFamily="18" charset="0"/>
                </a:endParaRPr>
              </a:p>
              <a:p>
                <a:pPr/>
                <a14:m>
                  <m:oMathPara xmlns:m="http://schemas.openxmlformats.org/officeDocument/2006/math">
                    <m:oMathParaPr>
                      <m:jc m:val="right"/>
                    </m:oMathParaPr>
                    <m:oMath xmlns:m="http://schemas.openxmlformats.org/officeDocument/2006/math">
                      <m:sSub>
                        <m:sSubPr>
                          <m:ctrlPr>
                            <a:rPr lang="en-US" altLang="ko-KR" sz="1700" b="0" i="1" smtClean="0">
                              <a:latin typeface="Cambria Math" panose="02040503050406030204" pitchFamily="18" charset="0"/>
                            </a:rPr>
                          </m:ctrlPr>
                        </m:sSubPr>
                        <m:e>
                          <m:r>
                            <a:rPr lang="en-US" altLang="ko-KR" sz="1700" b="0" i="1" smtClean="0">
                              <a:latin typeface="Cambria Math" panose="02040503050406030204" pitchFamily="18" charset="0"/>
                            </a:rPr>
                            <m:t>𝐹</m:t>
                          </m:r>
                        </m:e>
                        <m:sub>
                          <m:r>
                            <a:rPr lang="en-US" altLang="ko-KR" sz="1700" b="0" i="1" smtClean="0">
                              <a:latin typeface="Cambria Math" panose="02040503050406030204" pitchFamily="18" charset="0"/>
                            </a:rPr>
                            <m:t>𝐷</m:t>
                          </m:r>
                        </m:sub>
                      </m:sSub>
                      <m:r>
                        <a:rPr lang="en-US" altLang="ko-KR" sz="1700" b="0" i="1" smtClean="0">
                          <a:latin typeface="Cambria Math" panose="02040503050406030204" pitchFamily="18" charset="0"/>
                        </a:rPr>
                        <m:t>=</m:t>
                      </m:r>
                      <m:nary>
                        <m:naryPr>
                          <m:limLoc m:val="undOvr"/>
                          <m:subHide m:val="on"/>
                          <m:supHide m:val="on"/>
                          <m:ctrlPr>
                            <a:rPr lang="en-US" altLang="ko-KR" sz="1700" i="1" smtClean="0">
                              <a:latin typeface="Cambria Math" panose="02040503050406030204" pitchFamily="18" charset="0"/>
                            </a:rPr>
                          </m:ctrlPr>
                        </m:naryPr>
                        <m:sub/>
                        <m:sup/>
                        <m:e>
                          <m:sSub>
                            <m:sSubPr>
                              <m:ctrlPr>
                                <a:rPr lang="en-US" altLang="ko-KR" sz="1700" b="0" i="1" smtClean="0">
                                  <a:latin typeface="Cambria Math" panose="02040503050406030204" pitchFamily="18" charset="0"/>
                                </a:rPr>
                              </m:ctrlPr>
                            </m:sSubPr>
                            <m:e>
                              <m:r>
                                <a:rPr lang="en-US" altLang="ko-KR" sz="1700" b="0" i="1" smtClean="0">
                                  <a:latin typeface="Cambria Math" panose="02040503050406030204" pitchFamily="18" charset="0"/>
                                </a:rPr>
                                <m:t>(</m:t>
                              </m:r>
                              <m:r>
                                <a:rPr lang="en-US" altLang="ko-KR" sz="1700" i="1">
                                  <a:latin typeface="Cambria Math" panose="02040503050406030204" pitchFamily="18" charset="0"/>
                                </a:rPr>
                                <m:t>𝑣</m:t>
                              </m:r>
                              <m:r>
                                <a:rPr lang="en-US" altLang="ko-KR" sz="1700" i="1">
                                  <a:latin typeface="Cambria Math" panose="02040503050406030204" pitchFamily="18" charset="0"/>
                                </a:rPr>
                                <m:t>+</m:t>
                              </m:r>
                              <m:sSub>
                                <m:sSubPr>
                                  <m:ctrlPr>
                                    <a:rPr lang="en-US" altLang="ko-KR" sz="1700" i="1">
                                      <a:latin typeface="Cambria Math" panose="02040503050406030204" pitchFamily="18" charset="0"/>
                                    </a:rPr>
                                  </m:ctrlPr>
                                </m:sSubPr>
                                <m:e>
                                  <m:r>
                                    <a:rPr lang="en-US" altLang="ko-KR" sz="1700" i="1">
                                      <a:latin typeface="Cambria Math" panose="02040503050406030204" pitchFamily="18" charset="0"/>
                                    </a:rPr>
                                    <m:t>𝑣</m:t>
                                  </m:r>
                                </m:e>
                                <m:sub>
                                  <m:r>
                                    <a:rPr lang="en-US" altLang="ko-KR" sz="1700" i="1">
                                      <a:latin typeface="Cambria Math" panose="02040503050406030204" pitchFamily="18" charset="0"/>
                                    </a:rPr>
                                    <m:t>𝑡</m:t>
                                  </m:r>
                                </m:sub>
                              </m:sSub>
                              <m:r>
                                <a:rPr lang="en-US" altLang="ko-KR" sz="1700" b="0" i="1" smtClean="0">
                                  <a:latin typeface="Cambria Math" panose="02040503050406030204" pitchFamily="18" charset="0"/>
                                </a:rPr>
                                <m:t>)</m:t>
                              </m:r>
                              <m:d>
                                <m:dPr>
                                  <m:begChr m:val=""/>
                                  <m:endChr m:val="|"/>
                                  <m:ctrlPr>
                                    <a:rPr lang="en-US" altLang="ko-KR" sz="1700" i="1" smtClean="0">
                                      <a:latin typeface="Cambria Math" panose="02040503050406030204" pitchFamily="18" charset="0"/>
                                    </a:rPr>
                                  </m:ctrlPr>
                                </m:dPr>
                                <m:e>
                                  <m:f>
                                    <m:fPr>
                                      <m:ctrlPr>
                                        <a:rPr lang="en-US" altLang="ko-KR" sz="1700" i="1">
                                          <a:latin typeface="Cambria Math" panose="02040503050406030204" pitchFamily="18" charset="0"/>
                                        </a:rPr>
                                      </m:ctrlPr>
                                    </m:fPr>
                                    <m:num>
                                      <m:r>
                                        <a:rPr lang="en-US" altLang="ko-KR" sz="1700" i="1">
                                          <a:latin typeface="Cambria Math" panose="02040503050406030204" pitchFamily="18" charset="0"/>
                                        </a:rPr>
                                        <m:t>𝜕</m:t>
                                      </m:r>
                                      <m:r>
                                        <a:rPr lang="en-US" altLang="ko-KR" sz="1700" i="1">
                                          <a:latin typeface="Cambria Math" panose="02040503050406030204" pitchFamily="18" charset="0"/>
                                        </a:rPr>
                                        <m:t>𝑢</m:t>
                                      </m:r>
                                    </m:num>
                                    <m:den>
                                      <m:r>
                                        <a:rPr lang="en-US" altLang="ko-KR" sz="1700" i="1">
                                          <a:latin typeface="Cambria Math" panose="02040503050406030204" pitchFamily="18" charset="0"/>
                                        </a:rPr>
                                        <m:t>𝜕</m:t>
                                      </m:r>
                                      <m:r>
                                        <a:rPr lang="en-US" altLang="ko-KR" sz="1700" i="1">
                                          <a:latin typeface="Cambria Math" panose="02040503050406030204" pitchFamily="18" charset="0"/>
                                        </a:rPr>
                                        <m:t>𝑦</m:t>
                                      </m:r>
                                    </m:den>
                                  </m:f>
                                </m:e>
                              </m:d>
                            </m:e>
                            <m:sub>
                              <m:r>
                                <a:rPr lang="en-US" altLang="ko-KR" sz="1700" b="0" i="1" smtClean="0">
                                  <a:latin typeface="Cambria Math" panose="02040503050406030204" pitchFamily="18" charset="0"/>
                                </a:rPr>
                                <m:t>𝑤𝑎𝑙𝑙</m:t>
                              </m:r>
                            </m:sub>
                          </m:sSub>
                          <m:r>
                            <a:rPr lang="en-US" altLang="ko-KR" sz="1700" b="0" i="1" smtClean="0">
                              <a:latin typeface="Cambria Math" panose="02040503050406030204" pitchFamily="18" charset="0"/>
                            </a:rPr>
                            <m:t>𝑑𝐴</m:t>
                          </m:r>
                          <m:r>
                            <a:rPr lang="en-US" altLang="ko-KR" sz="1700" b="0" i="1" smtClean="0">
                              <a:latin typeface="Cambria Math" panose="02040503050406030204" pitchFamily="18" charset="0"/>
                            </a:rPr>
                            <m:t>        (4)</m:t>
                          </m:r>
                        </m:e>
                      </m:nary>
                    </m:oMath>
                  </m:oMathPara>
                </a14:m>
                <a:endParaRPr lang="en-US" altLang="ko-KR" sz="1700" b="0" i="1" dirty="0">
                  <a:latin typeface="Cambria Math" panose="02040503050406030204" pitchFamily="18" charset="0"/>
                </a:endParaRPr>
              </a:p>
              <a:p>
                <a:pPr/>
                <a14:m>
                  <m:oMathPara xmlns:m="http://schemas.openxmlformats.org/officeDocument/2006/math">
                    <m:oMathParaPr>
                      <m:jc m:val="right"/>
                    </m:oMathParaPr>
                    <m:oMath xmlns:m="http://schemas.openxmlformats.org/officeDocument/2006/math">
                      <m:r>
                        <a:rPr lang="en-US" altLang="ko-KR" sz="1700" b="0" i="1" smtClean="0">
                          <a:latin typeface="Cambria Math" panose="02040503050406030204" pitchFamily="18" charset="0"/>
                        </a:rPr>
                        <m:t>     </m:t>
                      </m:r>
                    </m:oMath>
                  </m:oMathPara>
                </a14:m>
                <a:endParaRPr lang="en-US" altLang="ko-KR" sz="1700" b="0" dirty="0"/>
              </a:p>
              <a:p>
                <a:pPr/>
                <a14:m>
                  <m:oMathPara xmlns:m="http://schemas.openxmlformats.org/officeDocument/2006/math">
                    <m:oMathParaPr>
                      <m:jc m:val="centerGroup"/>
                    </m:oMathParaPr>
                    <m:oMath xmlns:m="http://schemas.openxmlformats.org/officeDocument/2006/math">
                      <m:sSub>
                        <m:sSubPr>
                          <m:ctrlPr>
                            <a:rPr lang="en-US" altLang="ko-KR" sz="1700" b="0" i="1" smtClean="0">
                              <a:latin typeface="Cambria Math" panose="02040503050406030204" pitchFamily="18" charset="0"/>
                            </a:rPr>
                          </m:ctrlPr>
                        </m:sSubPr>
                        <m:e>
                          <m:r>
                            <a:rPr lang="en-US" altLang="ko-KR" sz="1700" b="0" i="1" smtClean="0">
                              <a:latin typeface="Cambria Math" panose="02040503050406030204" pitchFamily="18" charset="0"/>
                            </a:rPr>
                            <m:t>𝑣</m:t>
                          </m:r>
                        </m:e>
                        <m:sub>
                          <m:r>
                            <a:rPr lang="en-US" altLang="ko-KR" sz="1700" b="0" i="1" smtClean="0">
                              <a:latin typeface="Cambria Math" panose="02040503050406030204" pitchFamily="18" charset="0"/>
                            </a:rPr>
                            <m:t>𝑡</m:t>
                          </m:r>
                        </m:sub>
                      </m:sSub>
                      <m:r>
                        <a:rPr lang="en-US" altLang="ko-KR" sz="1700" b="0" i="1" smtClean="0">
                          <a:latin typeface="Cambria Math" panose="02040503050406030204" pitchFamily="18" charset="0"/>
                        </a:rPr>
                        <m:t>: </m:t>
                      </m:r>
                      <m:r>
                        <a:rPr lang="en-US" altLang="ko-KR" sz="1700" b="0" i="1" smtClean="0">
                          <a:latin typeface="Cambria Math" panose="02040503050406030204" pitchFamily="18" charset="0"/>
                        </a:rPr>
                        <m:t>𝑡𝑢𝑟𝑏𝑢𝑙𝑒𝑛𝑡</m:t>
                      </m:r>
                      <m:r>
                        <a:rPr lang="en-US" altLang="ko-KR" sz="1700" b="0" i="1" smtClean="0">
                          <a:latin typeface="Cambria Math" panose="02040503050406030204" pitchFamily="18" charset="0"/>
                        </a:rPr>
                        <m:t> </m:t>
                      </m:r>
                      <m:r>
                        <a:rPr lang="en-US" altLang="ko-KR" sz="1700" b="0" i="1" smtClean="0">
                          <a:latin typeface="Cambria Math" panose="02040503050406030204" pitchFamily="18" charset="0"/>
                        </a:rPr>
                        <m:t>𝑣𝑖𝑠𝑐𝑜𝑢𝑠𝑖𝑡𝑦</m:t>
                      </m:r>
                      <m:r>
                        <a:rPr lang="en-US" altLang="ko-KR" sz="1700" b="0" i="1" smtClean="0">
                          <a:latin typeface="Cambria Math" panose="02040503050406030204" pitchFamily="18" charset="0"/>
                        </a:rPr>
                        <m:t> </m:t>
                      </m:r>
                      <m:r>
                        <a:rPr lang="en-US" altLang="ko-KR" sz="1700" b="0" i="1" smtClean="0">
                          <a:latin typeface="Cambria Math" panose="02040503050406030204" pitchFamily="18" charset="0"/>
                        </a:rPr>
                        <m:t>𝑐𝑜𝑒𝑓𝑓𝑖𝑐𝑖𝑒𝑛𝑡</m:t>
                      </m:r>
                    </m:oMath>
                  </m:oMathPara>
                </a14:m>
                <a:endParaRPr lang="en-US" altLang="ko-KR" sz="17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altLang="ko-KR" sz="1700" b="0" i="1" smtClean="0">
                              <a:latin typeface="Cambria Math" panose="02040503050406030204" pitchFamily="18" charset="0"/>
                            </a:rPr>
                          </m:ctrlPr>
                        </m:sSubPr>
                        <m:e>
                          <m:r>
                            <a:rPr lang="en-US" altLang="ko-KR" sz="1700" b="0" i="1" smtClean="0">
                              <a:latin typeface="Cambria Math" panose="02040503050406030204" pitchFamily="18" charset="0"/>
                            </a:rPr>
                            <m:t>𝑈</m:t>
                          </m:r>
                        </m:e>
                        <m:sub>
                          <m:r>
                            <a:rPr lang="en-US" altLang="ko-KR" sz="1700" b="0" i="1" smtClean="0">
                              <a:latin typeface="Cambria Math" panose="02040503050406030204" pitchFamily="18" charset="0"/>
                            </a:rPr>
                            <m:t>𝑗</m:t>
                          </m:r>
                        </m:sub>
                      </m:sSub>
                      <m:r>
                        <a:rPr lang="en-US" altLang="ko-KR" sz="1700" b="0" i="1" smtClean="0">
                          <a:latin typeface="Cambria Math" panose="02040503050406030204" pitchFamily="18" charset="0"/>
                        </a:rPr>
                        <m:t>: </m:t>
                      </m:r>
                      <m:r>
                        <a:rPr lang="en-US" altLang="ko-KR" sz="1700" b="0" i="1" smtClean="0">
                          <a:latin typeface="Cambria Math" panose="02040503050406030204" pitchFamily="18" charset="0"/>
                        </a:rPr>
                        <m:t>𝑣𝑒𝑙𝑜𝑐𝑖𝑡𝑦</m:t>
                      </m:r>
                      <m:r>
                        <a:rPr lang="en-US" altLang="ko-KR" sz="1700" b="0" i="1" smtClean="0">
                          <a:latin typeface="Cambria Math" panose="02040503050406030204" pitchFamily="18" charset="0"/>
                        </a:rPr>
                        <m:t> </m:t>
                      </m:r>
                      <m:r>
                        <a:rPr lang="en-US" altLang="ko-KR" sz="1700" b="0" i="1" smtClean="0">
                          <a:latin typeface="Cambria Math" panose="02040503050406030204" pitchFamily="18" charset="0"/>
                        </a:rPr>
                        <m:t>𝑐𝑜𝑚𝑝𝑜𝑛𝑒𝑛𝑡</m:t>
                      </m:r>
                    </m:oMath>
                  </m:oMathPara>
                </a14:m>
                <a:endParaRPr lang="en-US" altLang="ko-KR" sz="17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altLang="ko-KR" sz="1700" b="0" i="1" smtClean="0">
                              <a:latin typeface="Cambria Math" panose="02040503050406030204" pitchFamily="18" charset="0"/>
                            </a:rPr>
                          </m:ctrlPr>
                        </m:sSubPr>
                        <m:e>
                          <m:r>
                            <a:rPr lang="en-US" altLang="ko-KR" sz="1700" b="0" i="1" smtClean="0">
                              <a:latin typeface="Cambria Math" panose="02040503050406030204" pitchFamily="18" charset="0"/>
                            </a:rPr>
                            <m:t>𝑥</m:t>
                          </m:r>
                        </m:e>
                        <m:sub>
                          <m:r>
                            <a:rPr lang="en-US" altLang="ko-KR" sz="1700" b="0" i="1" smtClean="0">
                              <a:latin typeface="Cambria Math" panose="02040503050406030204" pitchFamily="18" charset="0"/>
                            </a:rPr>
                            <m:t>𝑗</m:t>
                          </m:r>
                        </m:sub>
                      </m:sSub>
                      <m:r>
                        <a:rPr lang="en-US" altLang="ko-KR" sz="1700" b="0" i="1" smtClean="0">
                          <a:latin typeface="Cambria Math" panose="02040503050406030204" pitchFamily="18" charset="0"/>
                        </a:rPr>
                        <m:t>: </m:t>
                      </m:r>
                      <m:r>
                        <a:rPr lang="en-US" altLang="ko-KR" sz="1700" b="0" i="1" smtClean="0">
                          <a:latin typeface="Cambria Math" panose="02040503050406030204" pitchFamily="18" charset="0"/>
                        </a:rPr>
                        <m:t>𝑐𝑜𝑜𝑟𝑑𝑖𝑛𝑎𝑡𝑒</m:t>
                      </m:r>
                      <m:r>
                        <a:rPr lang="en-US" altLang="ko-KR" sz="1700" b="0" i="1" smtClean="0">
                          <a:latin typeface="Cambria Math" panose="02040503050406030204" pitchFamily="18" charset="0"/>
                        </a:rPr>
                        <m:t> </m:t>
                      </m:r>
                      <m:r>
                        <a:rPr lang="en-US" altLang="ko-KR" sz="1700" b="0" i="1" smtClean="0">
                          <a:latin typeface="Cambria Math" panose="02040503050406030204" pitchFamily="18" charset="0"/>
                        </a:rPr>
                        <m:t>𝑐𝑜𝑚𝑝𝑜𝑛𝑒𝑛𝑡</m:t>
                      </m:r>
                    </m:oMath>
                  </m:oMathPara>
                </a14:m>
                <a:endParaRPr lang="en-US" altLang="ko-KR" sz="17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ko-KR" sz="1700" b="0" i="1" smtClean="0">
                          <a:latin typeface="Cambria Math" panose="02040503050406030204" pitchFamily="18" charset="0"/>
                        </a:rPr>
                        <m:t>𝑃</m:t>
                      </m:r>
                      <m:r>
                        <a:rPr lang="en-US" altLang="ko-KR" sz="1700" b="0" i="1" smtClean="0">
                          <a:latin typeface="Cambria Math" panose="02040503050406030204" pitchFamily="18" charset="0"/>
                        </a:rPr>
                        <m:t>: </m:t>
                      </m:r>
                      <m:r>
                        <a:rPr lang="en-US" altLang="ko-KR" sz="1700" b="0" i="1" smtClean="0">
                          <a:latin typeface="Cambria Math" panose="02040503050406030204" pitchFamily="18" charset="0"/>
                        </a:rPr>
                        <m:t>𝑝𝑟𝑜𝑑𝑢𝑐𝑡𝑖𝑜𝑛</m:t>
                      </m:r>
                      <m:r>
                        <a:rPr lang="en-US" altLang="ko-KR" sz="1700" b="0" i="1" smtClean="0">
                          <a:latin typeface="Cambria Math" panose="02040503050406030204" pitchFamily="18" charset="0"/>
                        </a:rPr>
                        <m:t> </m:t>
                      </m:r>
                      <m:r>
                        <a:rPr lang="en-US" altLang="ko-KR" sz="1700" b="0" i="1" smtClean="0">
                          <a:latin typeface="Cambria Math" panose="02040503050406030204" pitchFamily="18" charset="0"/>
                        </a:rPr>
                        <m:t>𝑡𝑒𝑟𝑚</m:t>
                      </m:r>
                      <m:r>
                        <a:rPr lang="en-US" altLang="ko-KR" sz="1700" b="0" i="1" smtClean="0">
                          <a:latin typeface="Cambria Math" panose="02040503050406030204" pitchFamily="18" charset="0"/>
                        </a:rPr>
                        <m:t>, </m:t>
                      </m:r>
                    </m:oMath>
                  </m:oMathPara>
                </a14:m>
                <a:endParaRPr lang="en-US" altLang="ko-KR" sz="17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ko-KR" sz="1700" b="0" i="1" smtClean="0">
                          <a:latin typeface="Cambria Math" panose="02040503050406030204" pitchFamily="18" charset="0"/>
                        </a:rPr>
                        <m:t>𝐷</m:t>
                      </m:r>
                      <m:r>
                        <a:rPr lang="en-US" altLang="ko-KR" sz="1700" b="0" i="1" smtClean="0">
                          <a:latin typeface="Cambria Math" panose="02040503050406030204" pitchFamily="18" charset="0"/>
                        </a:rPr>
                        <m:t>:</m:t>
                      </m:r>
                      <m:r>
                        <a:rPr lang="en-US" altLang="ko-KR" sz="1700" b="0" i="1" smtClean="0">
                          <a:latin typeface="Cambria Math" panose="02040503050406030204" pitchFamily="18" charset="0"/>
                        </a:rPr>
                        <m:t>𝑑𝑖𝑠𝑠𝑖𝑝𝑎𝑡𝑖𝑜𝑛</m:t>
                      </m:r>
                      <m:r>
                        <a:rPr lang="en-US" altLang="ko-KR" sz="1700" b="0" i="1" smtClean="0">
                          <a:latin typeface="Cambria Math" panose="02040503050406030204" pitchFamily="18" charset="0"/>
                        </a:rPr>
                        <m:t> </m:t>
                      </m:r>
                      <m:r>
                        <a:rPr lang="en-US" altLang="ko-KR" sz="1700" b="0" i="1" smtClean="0">
                          <a:latin typeface="Cambria Math" panose="02040503050406030204" pitchFamily="18" charset="0"/>
                        </a:rPr>
                        <m:t>𝑡𝑒𝑟𝑚</m:t>
                      </m:r>
                      <m:r>
                        <a:rPr lang="en-US" altLang="ko-KR" sz="1700" b="0" i="1" smtClean="0">
                          <a:latin typeface="Cambria Math" panose="02040503050406030204" pitchFamily="18" charset="0"/>
                        </a:rPr>
                        <m:t>, </m:t>
                      </m:r>
                    </m:oMath>
                  </m:oMathPara>
                </a14:m>
                <a:endParaRPr lang="en-US" altLang="ko-KR" sz="17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ko-KR" sz="1700" b="0" i="1" smtClean="0">
                          <a:latin typeface="Cambria Math" panose="02040503050406030204" pitchFamily="18" charset="0"/>
                        </a:rPr>
                        <m:t>𝑇</m:t>
                      </m:r>
                      <m:r>
                        <a:rPr lang="en-US" altLang="ko-KR" sz="1700" b="0" i="1" smtClean="0">
                          <a:latin typeface="Cambria Math" panose="02040503050406030204" pitchFamily="18" charset="0"/>
                        </a:rPr>
                        <m:t>:</m:t>
                      </m:r>
                      <m:r>
                        <a:rPr lang="en-US" altLang="ko-KR" sz="1700" b="0" i="1" smtClean="0">
                          <a:latin typeface="Cambria Math" panose="02040503050406030204" pitchFamily="18" charset="0"/>
                        </a:rPr>
                        <m:t>𝑑𝑖𝑓𝑓𝑢𝑠𝑡𝑖𝑜𝑛</m:t>
                      </m:r>
                      <m:r>
                        <a:rPr lang="en-US" altLang="ko-KR" sz="1700" b="0" i="1" smtClean="0">
                          <a:latin typeface="Cambria Math" panose="02040503050406030204" pitchFamily="18" charset="0"/>
                        </a:rPr>
                        <m:t> </m:t>
                      </m:r>
                      <m:r>
                        <a:rPr lang="en-US" altLang="ko-KR" sz="1700" b="0" i="1" smtClean="0">
                          <a:latin typeface="Cambria Math" panose="02040503050406030204" pitchFamily="18" charset="0"/>
                        </a:rPr>
                        <m:t>𝑡𝑒𝑟𝑚</m:t>
                      </m:r>
                    </m:oMath>
                  </m:oMathPara>
                </a14:m>
                <a:endParaRPr lang="en-US" altLang="ko-KR" sz="1700" dirty="0"/>
              </a:p>
            </p:txBody>
          </p:sp>
        </mc:Choice>
        <mc:Fallback xmlns="">
          <p:sp>
            <p:nvSpPr>
              <p:cNvPr id="1127" name="TextBox 1126">
                <a:extLst>
                  <a:ext uri="{FF2B5EF4-FFF2-40B4-BE49-F238E27FC236}">
                    <a16:creationId xmlns:a16="http://schemas.microsoft.com/office/drawing/2014/main" id="{BDAE2EC0-D511-5D62-DFA1-AA2194C2215B}"/>
                  </a:ext>
                </a:extLst>
              </p:cNvPr>
              <p:cNvSpPr txBox="1">
                <a:spLocks noRot="1" noChangeAspect="1" noMove="1" noResize="1" noEditPoints="1" noAdjustHandles="1" noChangeArrowheads="1" noChangeShapeType="1" noTextEdit="1"/>
              </p:cNvSpPr>
              <p:nvPr/>
            </p:nvSpPr>
            <p:spPr>
              <a:xfrm>
                <a:off x="17221982" y="3979686"/>
                <a:ext cx="3707012" cy="3525004"/>
              </a:xfrm>
              <a:prstGeom prst="rect">
                <a:avLst/>
              </a:prstGeom>
              <a:blipFill>
                <a:blip r:embed="rId15"/>
                <a:stretch>
                  <a:fillRect/>
                </a:stretch>
              </a:blipFill>
            </p:spPr>
            <p:txBody>
              <a:bodyPr/>
              <a:lstStyle/>
              <a:p>
                <a:r>
                  <a:rPr lang="ko-KR" altLang="en-US">
                    <a:noFill/>
                  </a:rPr>
                  <a:t> </a:t>
                </a:r>
              </a:p>
            </p:txBody>
          </p:sp>
        </mc:Fallback>
      </mc:AlternateContent>
      <p:sp>
        <p:nvSpPr>
          <p:cNvPr id="1140" name="직사각형 1139">
            <a:extLst>
              <a:ext uri="{FF2B5EF4-FFF2-40B4-BE49-F238E27FC236}">
                <a16:creationId xmlns:a16="http://schemas.microsoft.com/office/drawing/2014/main" id="{4FFC61B7-9620-B0D8-8208-1050C4560049}"/>
              </a:ext>
            </a:extLst>
          </p:cNvPr>
          <p:cNvSpPr/>
          <p:nvPr/>
        </p:nvSpPr>
        <p:spPr>
          <a:xfrm>
            <a:off x="169958" y="24600095"/>
            <a:ext cx="10297206" cy="555617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1139" name="TextBox 1138">
                <a:extLst>
                  <a:ext uri="{FF2B5EF4-FFF2-40B4-BE49-F238E27FC236}">
                    <a16:creationId xmlns:a16="http://schemas.microsoft.com/office/drawing/2014/main" id="{2F8F5692-249A-A0AB-6701-7D90FE3A22AA}"/>
                  </a:ext>
                </a:extLst>
              </p:cNvPr>
              <p:cNvSpPr txBox="1"/>
              <p:nvPr/>
            </p:nvSpPr>
            <p:spPr>
              <a:xfrm>
                <a:off x="393940" y="18010866"/>
                <a:ext cx="9824295" cy="1280928"/>
              </a:xfrm>
              <a:prstGeom prst="rect">
                <a:avLst/>
              </a:prstGeom>
              <a:noFill/>
            </p:spPr>
            <p:txBody>
              <a:bodyPr wrap="square" rtlCol="0">
                <a:spAutoFit/>
              </a:bodyPr>
              <a:lstStyle/>
              <a:p>
                <a:pPr marL="342900" indent="-342900" algn="just">
                  <a:lnSpc>
                    <a:spcPct val="115000"/>
                  </a:lnSpc>
                  <a:buFont typeface="Arial" panose="020B0604020202020204" pitchFamily="34" charset="0"/>
                  <a:buChar char="•"/>
                </a:pPr>
                <a:r>
                  <a:rPr lang="en-US" altLang="ko-KR" sz="1700" b="0" dirty="0">
                    <a:latin typeface="나눔스퀘어라운드 Bold" panose="020B0600000101010101" pitchFamily="50" charset="-127"/>
                    <a:ea typeface="나눔스퀘어라운드 Bold" panose="020B0600000101010101" pitchFamily="50" charset="-127"/>
                  </a:rPr>
                  <a:t>The design is based on the NACA 2412 airfoil (at AOA, </a:t>
                </a:r>
                <a14:m>
                  <m:oMath xmlns:m="http://schemas.openxmlformats.org/officeDocument/2006/math">
                    <m:r>
                      <a:rPr lang="en-US" altLang="ko-KR" sz="1700" b="0" i="1" smtClean="0">
                        <a:latin typeface="Cambria Math" panose="02040503050406030204" pitchFamily="18" charset="0"/>
                        <a:ea typeface="Cambria Math" panose="02040503050406030204" pitchFamily="18" charset="0"/>
                      </a:rPr>
                      <m:t>𝛼</m:t>
                    </m:r>
                    <m:r>
                      <a:rPr lang="en-US" altLang="ko-KR" sz="1700" b="0" i="1" smtClean="0">
                        <a:latin typeface="Cambria Math" panose="02040503050406030204" pitchFamily="18" charset="0"/>
                        <a:ea typeface="Cambria Math" panose="02040503050406030204" pitchFamily="18" charset="0"/>
                      </a:rPr>
                      <m:t>=−3°</m:t>
                    </m:r>
                  </m:oMath>
                </a14:m>
                <a:r>
                  <a:rPr lang="en-US" altLang="ko-KR" sz="1700" b="0" dirty="0">
                    <a:latin typeface="나눔스퀘어라운드 Bold" panose="020B0600000101010101" pitchFamily="50" charset="-127"/>
                    <a:ea typeface="나눔스퀘어라운드 Bold" panose="020B0600000101010101" pitchFamily="50" charset="-127"/>
                  </a:rPr>
                  <a:t>), which has a low lift-to-drag    ratio, and the smallest drag coefficient</a:t>
                </a:r>
                <a:r>
                  <a:rPr lang="en-US" altLang="ko-KR" sz="1700" dirty="0">
                    <a:latin typeface="나눔스퀘어라운드 Bold" panose="020B0600000101010101" pitchFamily="50" charset="-127"/>
                    <a:ea typeface="나눔스퀘어라운드 Bold" panose="020B0600000101010101" pitchFamily="50" charset="-127"/>
                  </a:rPr>
                  <a:t> </a:t>
                </a:r>
                <a14:m>
                  <m:oMath xmlns:m="http://schemas.openxmlformats.org/officeDocument/2006/math">
                    <m:d>
                      <m:dPr>
                        <m:ctrlPr>
                          <a:rPr lang="en-US" altLang="ko-KR" sz="1700" i="1">
                            <a:latin typeface="Cambria Math" panose="02040503050406030204" pitchFamily="18" charset="0"/>
                            <a:ea typeface="Cambria Math" panose="02040503050406030204" pitchFamily="18" charset="0"/>
                          </a:rPr>
                        </m:ctrlPr>
                      </m:dPr>
                      <m:e>
                        <m:sSub>
                          <m:sSubPr>
                            <m:ctrlPr>
                              <a:rPr lang="en-US" altLang="ko-KR" sz="1700" i="1">
                                <a:latin typeface="Cambria Math" panose="02040503050406030204" pitchFamily="18" charset="0"/>
                                <a:ea typeface="Cambria Math" panose="02040503050406030204" pitchFamily="18" charset="0"/>
                              </a:rPr>
                            </m:ctrlPr>
                          </m:sSubPr>
                          <m:e>
                            <m:r>
                              <a:rPr lang="en-US" altLang="ko-KR" sz="1700" i="1" smtClean="0">
                                <a:latin typeface="Cambria Math" panose="02040503050406030204" pitchFamily="18" charset="0"/>
                                <a:ea typeface="Cambria Math" panose="02040503050406030204" pitchFamily="18" charset="0"/>
                              </a:rPr>
                              <m:t>𝐶</m:t>
                            </m:r>
                          </m:e>
                          <m:sub>
                            <m:r>
                              <a:rPr lang="en-US" altLang="ko-KR" sz="1700" i="1">
                                <a:latin typeface="Cambria Math" panose="02040503050406030204" pitchFamily="18" charset="0"/>
                                <a:ea typeface="Cambria Math" panose="02040503050406030204" pitchFamily="18" charset="0"/>
                              </a:rPr>
                              <m:t>𝐷</m:t>
                            </m:r>
                          </m:sub>
                        </m:sSub>
                      </m:e>
                    </m:d>
                  </m:oMath>
                </a14:m>
                <a:r>
                  <a:rPr lang="en-US" altLang="ko-KR" sz="1700" b="0" dirty="0">
                    <a:latin typeface="나눔스퀘어라운드 Bold" panose="020B0600000101010101" pitchFamily="50" charset="-127"/>
                    <a:ea typeface="나눔스퀘어라운드 Bold" panose="020B0600000101010101" pitchFamily="50" charset="-127"/>
                  </a:rPr>
                  <a:t>. </a:t>
                </a:r>
                <a:endParaRPr lang="en-US" altLang="ko-KR" sz="1700" dirty="0">
                  <a:latin typeface="나눔스퀘어라운드 Bold" panose="020B0600000101010101" pitchFamily="50" charset="-127"/>
                  <a:ea typeface="나눔스퀘어라운드 Bold" panose="020B0600000101010101" pitchFamily="50" charset="-127"/>
                </a:endParaRPr>
              </a:p>
              <a:p>
                <a:pPr marL="285750" indent="-285750" algn="just">
                  <a:lnSpc>
                    <a:spcPct val="115000"/>
                  </a:lnSpc>
                  <a:buFont typeface="Arial" panose="020B0604020202020204" pitchFamily="34" charset="0"/>
                  <a:buChar char="•"/>
                </a:pPr>
                <a:r>
                  <a:rPr lang="en-US" altLang="ko-KR" sz="1700" dirty="0">
                    <a:latin typeface="나눔스퀘어라운드 Bold" panose="020B0600000101010101" pitchFamily="50" charset="-127"/>
                    <a:ea typeface="나눔스퀘어라운드 Bold" panose="020B0600000101010101" pitchFamily="50" charset="-127"/>
                  </a:rPr>
                  <a:t>The driver's seating position was changed from a sitting posture to a 30</a:t>
                </a:r>
                <a14:m>
                  <m:oMath xmlns:m="http://schemas.openxmlformats.org/officeDocument/2006/math">
                    <m:r>
                      <a:rPr lang="en-US" altLang="ko-KR" sz="1700" b="0" i="1" smtClean="0">
                        <a:latin typeface="Cambria Math" panose="02040503050406030204" pitchFamily="18" charset="0"/>
                        <a:ea typeface="나눔스퀘어라운드 Bold" panose="020B0600000101010101" pitchFamily="50" charset="-127"/>
                      </a:rPr>
                      <m:t>°</m:t>
                    </m:r>
                  </m:oMath>
                </a14:m>
                <a:r>
                  <a:rPr lang="en-US" altLang="ko-KR" sz="1700" dirty="0">
                    <a:latin typeface="나눔스퀘어라운드 Bold" panose="020B0600000101010101" pitchFamily="50" charset="-127"/>
                    <a:ea typeface="나눔스퀘어라운드 Bold" panose="020B0600000101010101" pitchFamily="50" charset="-127"/>
                  </a:rPr>
                  <a:t> reclining posture, reducing the height of the RRH by 350mm.</a:t>
                </a:r>
              </a:p>
            </p:txBody>
          </p:sp>
        </mc:Choice>
        <mc:Fallback xmlns="">
          <p:sp>
            <p:nvSpPr>
              <p:cNvPr id="1139" name="TextBox 1138">
                <a:extLst>
                  <a:ext uri="{FF2B5EF4-FFF2-40B4-BE49-F238E27FC236}">
                    <a16:creationId xmlns:a16="http://schemas.microsoft.com/office/drawing/2014/main" id="{2F8F5692-249A-A0AB-6701-7D90FE3A22AA}"/>
                  </a:ext>
                </a:extLst>
              </p:cNvPr>
              <p:cNvSpPr txBox="1">
                <a:spLocks noRot="1" noChangeAspect="1" noMove="1" noResize="1" noEditPoints="1" noAdjustHandles="1" noChangeArrowheads="1" noChangeShapeType="1" noTextEdit="1"/>
              </p:cNvSpPr>
              <p:nvPr/>
            </p:nvSpPr>
            <p:spPr>
              <a:xfrm>
                <a:off x="393940" y="18010866"/>
                <a:ext cx="9824295" cy="1280928"/>
              </a:xfrm>
              <a:prstGeom prst="rect">
                <a:avLst/>
              </a:prstGeom>
              <a:blipFill>
                <a:blip r:embed="rId16"/>
                <a:stretch>
                  <a:fillRect l="-310" r="-435" b="-5714"/>
                </a:stretch>
              </a:blipFill>
            </p:spPr>
            <p:txBody>
              <a:bodyPr/>
              <a:lstStyle/>
              <a:p>
                <a:r>
                  <a:rPr lang="ko-KR" altLang="en-US">
                    <a:noFill/>
                  </a:rPr>
                  <a:t> </a:t>
                </a:r>
              </a:p>
            </p:txBody>
          </p:sp>
        </mc:Fallback>
      </mc:AlternateContent>
      <p:grpSp>
        <p:nvGrpSpPr>
          <p:cNvPr id="1056" name="그룹 1055">
            <a:extLst>
              <a:ext uri="{FF2B5EF4-FFF2-40B4-BE49-F238E27FC236}">
                <a16:creationId xmlns:a16="http://schemas.microsoft.com/office/drawing/2014/main" id="{AC7BFCD7-5E21-72C5-7830-37C8288B7A41}"/>
              </a:ext>
            </a:extLst>
          </p:cNvPr>
          <p:cNvGrpSpPr/>
          <p:nvPr/>
        </p:nvGrpSpPr>
        <p:grpSpPr>
          <a:xfrm>
            <a:off x="175882" y="24588311"/>
            <a:ext cx="10324037" cy="584777"/>
            <a:chOff x="913336" y="3598610"/>
            <a:chExt cx="9388684" cy="1056639"/>
          </a:xfrm>
        </p:grpSpPr>
        <p:grpSp>
          <p:nvGrpSpPr>
            <p:cNvPr id="1057" name="그룹 1056">
              <a:extLst>
                <a:ext uri="{FF2B5EF4-FFF2-40B4-BE49-F238E27FC236}">
                  <a16:creationId xmlns:a16="http://schemas.microsoft.com/office/drawing/2014/main" id="{745BBAC6-57C5-99C2-B518-72D17A8ECC67}"/>
                </a:ext>
              </a:extLst>
            </p:cNvPr>
            <p:cNvGrpSpPr/>
            <p:nvPr/>
          </p:nvGrpSpPr>
          <p:grpSpPr>
            <a:xfrm>
              <a:off x="913336" y="3598610"/>
              <a:ext cx="9388684" cy="1056639"/>
              <a:chOff x="788298" y="3444484"/>
              <a:chExt cx="9587118" cy="1056639"/>
            </a:xfrm>
          </p:grpSpPr>
          <p:sp>
            <p:nvSpPr>
              <p:cNvPr id="1061" name="TextBox 1060">
                <a:extLst>
                  <a:ext uri="{FF2B5EF4-FFF2-40B4-BE49-F238E27FC236}">
                    <a16:creationId xmlns:a16="http://schemas.microsoft.com/office/drawing/2014/main" id="{B7EBDFAA-8FF5-921B-E29B-CDB424A7F0AE}"/>
                  </a:ext>
                </a:extLst>
              </p:cNvPr>
              <p:cNvSpPr txBox="1"/>
              <p:nvPr/>
            </p:nvSpPr>
            <p:spPr>
              <a:xfrm>
                <a:off x="788298" y="3444486"/>
                <a:ext cx="9562202" cy="1056637"/>
              </a:xfrm>
              <a:prstGeom prst="rect">
                <a:avLst/>
              </a:prstGeom>
              <a:solidFill>
                <a:srgbClr val="2E75B6"/>
              </a:solidFill>
            </p:spPr>
            <p:txBody>
              <a:bodyPr wrap="square" rtlCol="0">
                <a:spAutoFit/>
              </a:bodyPr>
              <a:lstStyle/>
              <a:p>
                <a:r>
                  <a:rPr lang="en-US" altLang="ko-KR" sz="3200" b="1" dirty="0">
                    <a:latin typeface="Times New Roman" panose="02020603050405020304" pitchFamily="18" charset="0"/>
                    <a:cs typeface="Times New Roman" panose="02020603050405020304" pitchFamily="18" charset="0"/>
                  </a:rPr>
                  <a:t>       </a:t>
                </a:r>
                <a:r>
                  <a:rPr lang="en-US" altLang="ko-KR" sz="3200" b="1" dirty="0">
                    <a:solidFill>
                      <a:schemeClr val="bg1"/>
                    </a:solidFill>
                    <a:latin typeface="Times New Roman" panose="02020603050405020304" pitchFamily="18" charset="0"/>
                    <a:cs typeface="Times New Roman" panose="02020603050405020304" pitchFamily="18" charset="0"/>
                  </a:rPr>
                  <a:t>Meshing Method</a:t>
                </a:r>
                <a:endParaRPr lang="ko-KR" altLang="en-US" sz="3200" b="1" dirty="0">
                  <a:solidFill>
                    <a:schemeClr val="bg1"/>
                  </a:solidFill>
                  <a:latin typeface="Times New Roman" panose="02020603050405020304" pitchFamily="18" charset="0"/>
                  <a:cs typeface="Times New Roman" panose="02020603050405020304" pitchFamily="18" charset="0"/>
                </a:endParaRPr>
              </a:p>
            </p:txBody>
          </p:sp>
          <p:sp>
            <p:nvSpPr>
              <p:cNvPr id="1062" name="직사각형 1061">
                <a:extLst>
                  <a:ext uri="{FF2B5EF4-FFF2-40B4-BE49-F238E27FC236}">
                    <a16:creationId xmlns:a16="http://schemas.microsoft.com/office/drawing/2014/main" id="{2E828C66-57B5-BAD1-637D-145E636AD786}"/>
                  </a:ext>
                </a:extLst>
              </p:cNvPr>
              <p:cNvSpPr/>
              <p:nvPr/>
            </p:nvSpPr>
            <p:spPr>
              <a:xfrm>
                <a:off x="9797071" y="3444484"/>
                <a:ext cx="578345" cy="1055090"/>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grpSp>
          <p:nvGrpSpPr>
            <p:cNvPr id="1058" name="그룹 1057">
              <a:extLst>
                <a:ext uri="{FF2B5EF4-FFF2-40B4-BE49-F238E27FC236}">
                  <a16:creationId xmlns:a16="http://schemas.microsoft.com/office/drawing/2014/main" id="{FFED4A32-0D9A-AF7A-BFF7-11D83E285F00}"/>
                </a:ext>
              </a:extLst>
            </p:cNvPr>
            <p:cNvGrpSpPr/>
            <p:nvPr/>
          </p:nvGrpSpPr>
          <p:grpSpPr>
            <a:xfrm>
              <a:off x="992104" y="3687615"/>
              <a:ext cx="443881" cy="839956"/>
              <a:chOff x="6970574" y="16170743"/>
              <a:chExt cx="443881" cy="839956"/>
            </a:xfrm>
            <a:solidFill>
              <a:schemeClr val="bg1"/>
            </a:solidFill>
          </p:grpSpPr>
          <p:sp>
            <p:nvSpPr>
              <p:cNvPr id="1059" name="갈매기형 수장 164">
                <a:extLst>
                  <a:ext uri="{FF2B5EF4-FFF2-40B4-BE49-F238E27FC236}">
                    <a16:creationId xmlns:a16="http://schemas.microsoft.com/office/drawing/2014/main" id="{DE6F779D-D1AF-4C06-CAFE-B976C671DE67}"/>
                  </a:ext>
                </a:extLst>
              </p:cNvPr>
              <p:cNvSpPr/>
              <p:nvPr/>
            </p:nvSpPr>
            <p:spPr>
              <a:xfrm>
                <a:off x="6970574" y="16170743"/>
                <a:ext cx="278510" cy="839956"/>
              </a:xfrm>
              <a:prstGeom prst="chevron">
                <a:avLst>
                  <a:gd name="adj" fmla="val 65806"/>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chemeClr val="tx1"/>
                  </a:solidFill>
                  <a:effectLst/>
                  <a:uLnTx/>
                  <a:uFillTx/>
                  <a:latin typeface="Times New Roman" panose="02020603050405020304" pitchFamily="18" charset="0"/>
                  <a:cs typeface="Times New Roman" panose="02020603050405020304" pitchFamily="18" charset="0"/>
                </a:endParaRPr>
              </a:p>
            </p:txBody>
          </p:sp>
          <p:sp>
            <p:nvSpPr>
              <p:cNvPr id="1060" name="갈매기형 수장 165">
                <a:extLst>
                  <a:ext uri="{FF2B5EF4-FFF2-40B4-BE49-F238E27FC236}">
                    <a16:creationId xmlns:a16="http://schemas.microsoft.com/office/drawing/2014/main" id="{5A7231E5-0324-502E-FD75-744FE1DA9AA7}"/>
                  </a:ext>
                </a:extLst>
              </p:cNvPr>
              <p:cNvSpPr/>
              <p:nvPr/>
            </p:nvSpPr>
            <p:spPr>
              <a:xfrm>
                <a:off x="7135945" y="16170743"/>
                <a:ext cx="278510" cy="839950"/>
              </a:xfrm>
              <a:prstGeom prst="chevron">
                <a:avLst>
                  <a:gd name="adj" fmla="val 65806"/>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endParaRPr>
              </a:p>
            </p:txBody>
          </p:sp>
        </p:grpSp>
      </p:grpSp>
      <p:graphicFrame>
        <p:nvGraphicFramePr>
          <p:cNvPr id="1118" name="표 1117">
            <a:extLst>
              <a:ext uri="{FF2B5EF4-FFF2-40B4-BE49-F238E27FC236}">
                <a16:creationId xmlns:a16="http://schemas.microsoft.com/office/drawing/2014/main" id="{80D56501-B0D5-D615-3B3F-DE6AE6E5A24C}"/>
              </a:ext>
            </a:extLst>
          </p:cNvPr>
          <p:cNvGraphicFramePr>
            <a:graphicFrameLocks noGrp="1"/>
          </p:cNvGraphicFramePr>
          <p:nvPr>
            <p:extLst>
              <p:ext uri="{D42A27DB-BD31-4B8C-83A1-F6EECF244321}">
                <p14:modId xmlns:p14="http://schemas.microsoft.com/office/powerpoint/2010/main" val="1209829593"/>
              </p:ext>
            </p:extLst>
          </p:nvPr>
        </p:nvGraphicFramePr>
        <p:xfrm>
          <a:off x="471316" y="25477308"/>
          <a:ext cx="5657478" cy="2525319"/>
        </p:xfrm>
        <a:graphic>
          <a:graphicData uri="http://schemas.openxmlformats.org/drawingml/2006/table">
            <a:tbl>
              <a:tblPr firstRow="1" firstCol="1" bandRow="1"/>
              <a:tblGrid>
                <a:gridCol w="1605617">
                  <a:extLst>
                    <a:ext uri="{9D8B030D-6E8A-4147-A177-3AD203B41FA5}">
                      <a16:colId xmlns:a16="http://schemas.microsoft.com/office/drawing/2014/main" val="1627792287"/>
                    </a:ext>
                  </a:extLst>
                </a:gridCol>
                <a:gridCol w="2232163">
                  <a:extLst>
                    <a:ext uri="{9D8B030D-6E8A-4147-A177-3AD203B41FA5}">
                      <a16:colId xmlns:a16="http://schemas.microsoft.com/office/drawing/2014/main" val="1499280312"/>
                    </a:ext>
                  </a:extLst>
                </a:gridCol>
                <a:gridCol w="1819698">
                  <a:extLst>
                    <a:ext uri="{9D8B030D-6E8A-4147-A177-3AD203B41FA5}">
                      <a16:colId xmlns:a16="http://schemas.microsoft.com/office/drawing/2014/main" val="1980183588"/>
                    </a:ext>
                  </a:extLst>
                </a:gridCol>
              </a:tblGrid>
              <a:tr h="280591">
                <a:tc>
                  <a:txBody>
                    <a:bodyPr/>
                    <a:lstStyle/>
                    <a:p>
                      <a:pPr algn="ctr" fontAlgn="base" latinLnBrk="0">
                        <a:lnSpc>
                          <a:spcPct val="105000"/>
                        </a:lnSpc>
                      </a:pPr>
                      <a:r>
                        <a:rPr lang="en-US" altLang="ko-KR" sz="1400" b="1" kern="100" spc="20" dirty="0">
                          <a:effectLst/>
                          <a:latin typeface="Times New Roman" panose="02020603050405020304" pitchFamily="18" charset="0"/>
                          <a:ea typeface="나눔명조"/>
                          <a:cs typeface="Times New Roman" panose="02020603050405020304" pitchFamily="18" charset="0"/>
                        </a:rPr>
                        <a:t>Region</a:t>
                      </a:r>
                      <a:endParaRPr lang="ko-KR" sz="1400" b="1" kern="100" spc="20" dirty="0">
                        <a:effectLst/>
                        <a:latin typeface="Times New Roman" panose="02020603050405020304" pitchFamily="18" charset="0"/>
                        <a:ea typeface="나눔명조"/>
                        <a:cs typeface="Times New Roman" panose="02020603050405020304" pitchFamily="18" charset="0"/>
                      </a:endParaRPr>
                    </a:p>
                  </a:txBody>
                  <a:tcPr marL="68580" marR="68580" marT="0" marB="0" anchor="ctr">
                    <a:lnL>
                      <a:noFill/>
                    </a:lnL>
                    <a:lnR w="12700" cap="flat" cmpd="sng" algn="ctr">
                      <a:solidFill>
                        <a:srgbClr val="000000"/>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base" latinLnBrk="0">
                        <a:lnSpc>
                          <a:spcPct val="105000"/>
                        </a:lnSpc>
                      </a:pPr>
                      <a:r>
                        <a:rPr lang="en-US" altLang="ko-KR" sz="1400" b="1" kern="100" spc="20" dirty="0">
                          <a:solidFill>
                            <a:srgbClr val="0D0D0D"/>
                          </a:solidFill>
                          <a:effectLst/>
                          <a:latin typeface="Times New Roman" panose="02020603050405020304" pitchFamily="18" charset="0"/>
                          <a:ea typeface="나눔명조"/>
                          <a:cs typeface="Times New Roman" panose="02020603050405020304" pitchFamily="18" charset="0"/>
                        </a:rPr>
                        <a:t>Type</a:t>
                      </a:r>
                      <a:endParaRPr lang="ko-KR" altLang="ko-KR" sz="1400" b="1" kern="100" spc="20" dirty="0">
                        <a:effectLst/>
                        <a:latin typeface="Times New Roman" panose="02020603050405020304" pitchFamily="18" charset="0"/>
                        <a:ea typeface="나눔명조"/>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base" latinLnBrk="0">
                        <a:lnSpc>
                          <a:spcPct val="105000"/>
                        </a:lnSpc>
                      </a:pPr>
                      <a:r>
                        <a:rPr lang="en-US" sz="1400" b="1" kern="100" spc="20" dirty="0">
                          <a:solidFill>
                            <a:srgbClr val="0D0D0D"/>
                          </a:solidFill>
                          <a:effectLst/>
                          <a:latin typeface="Times New Roman" panose="02020603050405020304" pitchFamily="18" charset="0"/>
                          <a:ea typeface="나눔명조"/>
                          <a:cs typeface="Times New Roman" panose="02020603050405020304" pitchFamily="18" charset="0"/>
                        </a:rPr>
                        <a:t>Size (mm)</a:t>
                      </a:r>
                      <a:endParaRPr lang="ko-KR" sz="1400" b="1" kern="100" spc="20" dirty="0">
                        <a:effectLst/>
                        <a:latin typeface="Times New Roman" panose="02020603050405020304" pitchFamily="18" charset="0"/>
                        <a:ea typeface="나눔명조"/>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a:noFill/>
                    </a:lnR>
                    <a:lnT>
                      <a:noFill/>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321744010"/>
                  </a:ext>
                </a:extLst>
              </a:tr>
              <a:tr h="280591">
                <a:tc>
                  <a:txBody>
                    <a:bodyPr/>
                    <a:lstStyle/>
                    <a:p>
                      <a:pPr algn="ctr" fontAlgn="base" latinLnBrk="0">
                        <a:lnSpc>
                          <a:spcPct val="105000"/>
                        </a:lnSpc>
                      </a:pPr>
                      <a:r>
                        <a:rPr lang="en-US" altLang="ko-KR" sz="1400" b="1" kern="100" spc="20" dirty="0">
                          <a:solidFill>
                            <a:srgbClr val="0D0D0D"/>
                          </a:solidFill>
                          <a:effectLst/>
                          <a:latin typeface="Times New Roman" panose="02020603050405020304" pitchFamily="18" charset="0"/>
                          <a:ea typeface="나눔명조"/>
                          <a:cs typeface="Times New Roman" panose="02020603050405020304" pitchFamily="18" charset="0"/>
                        </a:rPr>
                        <a:t>BOI-nearfield</a:t>
                      </a:r>
                      <a:endParaRPr lang="ko-KR" sz="1400" b="1" kern="100" spc="20" dirty="0">
                        <a:effectLst/>
                        <a:latin typeface="Times New Roman" panose="02020603050405020304" pitchFamily="18" charset="0"/>
                        <a:ea typeface="나눔명조"/>
                        <a:cs typeface="Times New Roman" panose="02020603050405020304" pitchFamily="18" charset="0"/>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base" latinLnBrk="0">
                        <a:lnSpc>
                          <a:spcPct val="105000"/>
                        </a:lnSpc>
                      </a:pPr>
                      <a:r>
                        <a:rPr lang="en-US" altLang="ko-KR" sz="1400" b="0" kern="100" spc="20" dirty="0">
                          <a:effectLst/>
                          <a:latin typeface="Times New Roman" panose="02020603050405020304" pitchFamily="18" charset="0"/>
                          <a:ea typeface="나눔명조"/>
                          <a:cs typeface="Times New Roman" panose="02020603050405020304" pitchFamily="18" charset="0"/>
                        </a:rPr>
                        <a:t>Body of Influence</a:t>
                      </a:r>
                      <a:endParaRPr lang="ko-KR" sz="1400" b="0" kern="100" spc="20" dirty="0">
                        <a:effectLst/>
                        <a:latin typeface="Times New Roman" panose="02020603050405020304" pitchFamily="18" charset="0"/>
                        <a:ea typeface="나눔명조"/>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ase" latinLnBrk="0">
                        <a:lnSpc>
                          <a:spcPct val="105000"/>
                        </a:lnSpc>
                      </a:pPr>
                      <a:r>
                        <a:rPr lang="en-US" altLang="ko-KR" sz="1400" b="0" kern="100" spc="20" dirty="0">
                          <a:effectLst/>
                          <a:latin typeface="Times New Roman" panose="02020603050405020304" pitchFamily="18" charset="0"/>
                          <a:ea typeface="나눔명조"/>
                          <a:cs typeface="Times New Roman" panose="02020603050405020304" pitchFamily="18" charset="0"/>
                        </a:rPr>
                        <a:t>40</a:t>
                      </a:r>
                      <a:endParaRPr lang="ko-KR" sz="1400" b="0" kern="100" spc="20" dirty="0">
                        <a:effectLst/>
                        <a:latin typeface="Times New Roman" panose="02020603050405020304" pitchFamily="18" charset="0"/>
                        <a:ea typeface="나눔명조"/>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571425622"/>
                  </a:ext>
                </a:extLst>
              </a:tr>
              <a:tr h="280591">
                <a:tc>
                  <a:txBody>
                    <a:bodyPr/>
                    <a:lstStyle/>
                    <a:p>
                      <a:pPr algn="ctr" fontAlgn="base" latinLnBrk="0">
                        <a:lnSpc>
                          <a:spcPct val="105000"/>
                        </a:lnSpc>
                      </a:pPr>
                      <a:r>
                        <a:rPr lang="en-US" sz="1400" b="1" kern="100" spc="20" dirty="0">
                          <a:solidFill>
                            <a:srgbClr val="0D0D0D"/>
                          </a:solidFill>
                          <a:effectLst/>
                          <a:latin typeface="Times New Roman" panose="02020603050405020304" pitchFamily="18" charset="0"/>
                          <a:ea typeface="나눔명조"/>
                          <a:cs typeface="Times New Roman" panose="02020603050405020304" pitchFamily="18" charset="0"/>
                        </a:rPr>
                        <a:t>BOI-</a:t>
                      </a:r>
                      <a:r>
                        <a:rPr lang="en-US" sz="1400" b="1" kern="100" spc="20" dirty="0" err="1">
                          <a:solidFill>
                            <a:srgbClr val="0D0D0D"/>
                          </a:solidFill>
                          <a:effectLst/>
                          <a:latin typeface="Times New Roman" panose="02020603050405020304" pitchFamily="18" charset="0"/>
                          <a:ea typeface="나눔명조"/>
                          <a:cs typeface="Times New Roman" panose="02020603050405020304" pitchFamily="18" charset="0"/>
                        </a:rPr>
                        <a:t>farfield</a:t>
                      </a:r>
                      <a:endParaRPr lang="ko-KR" sz="1400" b="1" kern="100" spc="20" dirty="0">
                        <a:effectLst/>
                        <a:latin typeface="Times New Roman" panose="02020603050405020304" pitchFamily="18" charset="0"/>
                        <a:ea typeface="나눔명조"/>
                        <a:cs typeface="Times New Roman" panose="02020603050405020304" pitchFamily="18" charset="0"/>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base" latinLnBrk="0">
                        <a:lnSpc>
                          <a:spcPct val="105000"/>
                        </a:lnSpc>
                      </a:pPr>
                      <a:r>
                        <a:rPr lang="en-US" altLang="ko-KR" sz="1400" b="0" kern="100" spc="20" dirty="0">
                          <a:effectLst/>
                          <a:latin typeface="Times New Roman" panose="02020603050405020304" pitchFamily="18" charset="0"/>
                          <a:ea typeface="나눔명조"/>
                          <a:cs typeface="Times New Roman" panose="02020603050405020304" pitchFamily="18" charset="0"/>
                        </a:rPr>
                        <a:t>Body of Influence</a:t>
                      </a:r>
                      <a:endParaRPr lang="ko-KR" sz="1400" b="0" kern="100" spc="20" dirty="0">
                        <a:effectLst/>
                        <a:latin typeface="Times New Roman" panose="02020603050405020304" pitchFamily="18" charset="0"/>
                        <a:ea typeface="나눔명조"/>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ase" latinLnBrk="0">
                        <a:lnSpc>
                          <a:spcPct val="105000"/>
                        </a:lnSpc>
                      </a:pPr>
                      <a:r>
                        <a:rPr lang="en-US" altLang="ko-KR" sz="1400" b="0" kern="100" spc="20" dirty="0">
                          <a:effectLst/>
                          <a:latin typeface="Times New Roman" panose="02020603050405020304" pitchFamily="18" charset="0"/>
                          <a:ea typeface="나눔명조"/>
                          <a:cs typeface="Times New Roman" panose="02020603050405020304" pitchFamily="18" charset="0"/>
                        </a:rPr>
                        <a:t>90</a:t>
                      </a:r>
                      <a:endParaRPr lang="ko-KR" sz="1400" b="0" kern="100" spc="20" dirty="0">
                        <a:effectLst/>
                        <a:latin typeface="Times New Roman" panose="02020603050405020304" pitchFamily="18" charset="0"/>
                        <a:ea typeface="나눔명조"/>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738396229"/>
                  </a:ext>
                </a:extLst>
              </a:tr>
              <a:tr h="280591">
                <a:tc>
                  <a:txBody>
                    <a:bodyPr/>
                    <a:lstStyle/>
                    <a:p>
                      <a:pPr algn="ctr" fontAlgn="base" latinLnBrk="0">
                        <a:lnSpc>
                          <a:spcPct val="105000"/>
                        </a:lnSpc>
                      </a:pPr>
                      <a:r>
                        <a:rPr lang="en-US" sz="1400" b="1" kern="100" spc="20" dirty="0">
                          <a:solidFill>
                            <a:srgbClr val="0D0D0D"/>
                          </a:solidFill>
                          <a:effectLst/>
                          <a:latin typeface="Times New Roman" panose="02020603050405020304" pitchFamily="18" charset="0"/>
                          <a:ea typeface="나눔명조"/>
                          <a:cs typeface="Times New Roman" panose="02020603050405020304" pitchFamily="18" charset="0"/>
                        </a:rPr>
                        <a:t>Bumper and Rods</a:t>
                      </a:r>
                      <a:endParaRPr lang="ko-KR" sz="1400" b="1" kern="100" spc="20" dirty="0">
                        <a:effectLst/>
                        <a:latin typeface="Times New Roman" panose="02020603050405020304" pitchFamily="18" charset="0"/>
                        <a:ea typeface="나눔명조"/>
                        <a:cs typeface="Times New Roman" panose="02020603050405020304" pitchFamily="18" charset="0"/>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base" latinLnBrk="0">
                        <a:lnSpc>
                          <a:spcPct val="105000"/>
                        </a:lnSpc>
                      </a:pPr>
                      <a:r>
                        <a:rPr lang="en-US" altLang="ko-KR" sz="1400" b="0" kern="100" spc="20" dirty="0">
                          <a:effectLst/>
                          <a:latin typeface="Times New Roman" panose="02020603050405020304" pitchFamily="18" charset="0"/>
                          <a:ea typeface="나눔명조"/>
                          <a:cs typeface="Times New Roman" panose="02020603050405020304" pitchFamily="18" charset="0"/>
                        </a:rPr>
                        <a:t>Curvature</a:t>
                      </a:r>
                      <a:endParaRPr lang="ko-KR" sz="1400" b="0" kern="100" spc="20" dirty="0">
                        <a:effectLst/>
                        <a:latin typeface="Times New Roman" panose="02020603050405020304" pitchFamily="18" charset="0"/>
                        <a:ea typeface="나눔명조"/>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ase" latinLnBrk="0">
                        <a:lnSpc>
                          <a:spcPct val="105000"/>
                        </a:lnSpc>
                      </a:pPr>
                      <a:r>
                        <a:rPr lang="en-US" altLang="ko-KR" sz="1400" b="0" kern="100" spc="20" dirty="0">
                          <a:effectLst/>
                          <a:latin typeface="Times New Roman" panose="02020603050405020304" pitchFamily="18" charset="0"/>
                          <a:ea typeface="나눔명조"/>
                          <a:cs typeface="Times New Roman" panose="02020603050405020304" pitchFamily="18" charset="0"/>
                        </a:rPr>
                        <a:t>Min:4 / Max:5</a:t>
                      </a:r>
                      <a:endParaRPr lang="ko-KR" sz="1400" b="0" kern="100" spc="20" dirty="0">
                        <a:effectLst/>
                        <a:latin typeface="Times New Roman" panose="02020603050405020304" pitchFamily="18" charset="0"/>
                        <a:ea typeface="나눔명조"/>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176075358"/>
                  </a:ext>
                </a:extLst>
              </a:tr>
              <a:tr h="280591">
                <a:tc>
                  <a:txBody>
                    <a:bodyPr/>
                    <a:lstStyle/>
                    <a:p>
                      <a:pPr algn="ctr" fontAlgn="base" latinLnBrk="0">
                        <a:lnSpc>
                          <a:spcPct val="105000"/>
                        </a:lnSpc>
                      </a:pPr>
                      <a:r>
                        <a:rPr lang="en-US" sz="1400" b="1" kern="100" spc="20" dirty="0">
                          <a:solidFill>
                            <a:srgbClr val="0D0D0D"/>
                          </a:solidFill>
                          <a:effectLst/>
                          <a:latin typeface="Times New Roman" panose="02020603050405020304" pitchFamily="18" charset="0"/>
                          <a:ea typeface="나눔명조"/>
                          <a:cs typeface="Times New Roman" panose="02020603050405020304" pitchFamily="18" charset="0"/>
                        </a:rPr>
                        <a:t>Cowl</a:t>
                      </a:r>
                      <a:endParaRPr lang="ko-KR" sz="1400" b="1" kern="100" spc="20" dirty="0">
                        <a:effectLst/>
                        <a:latin typeface="Times New Roman" panose="02020603050405020304" pitchFamily="18" charset="0"/>
                        <a:ea typeface="나눔명조"/>
                        <a:cs typeface="Times New Roman" panose="02020603050405020304" pitchFamily="18" charset="0"/>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base" latinLnBrk="0">
                        <a:lnSpc>
                          <a:spcPct val="105000"/>
                        </a:lnSpc>
                      </a:pPr>
                      <a:r>
                        <a:rPr lang="en-US" altLang="ko-KR" sz="1400" b="0" kern="100" spc="20" dirty="0">
                          <a:effectLst/>
                          <a:latin typeface="Times New Roman" panose="02020603050405020304" pitchFamily="18" charset="0"/>
                          <a:ea typeface="나눔명조"/>
                          <a:cs typeface="Times New Roman" panose="02020603050405020304" pitchFamily="18" charset="0"/>
                        </a:rPr>
                        <a:t>Curvature</a:t>
                      </a:r>
                      <a:endParaRPr lang="ko-KR" sz="1400" b="0" kern="100" spc="20" dirty="0">
                        <a:effectLst/>
                        <a:latin typeface="Times New Roman" panose="02020603050405020304" pitchFamily="18" charset="0"/>
                        <a:ea typeface="나눔명조"/>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ase" latinLnBrk="0">
                        <a:lnSpc>
                          <a:spcPct val="105000"/>
                        </a:lnSpc>
                      </a:pPr>
                      <a:r>
                        <a:rPr lang="en-US" altLang="ko-KR" sz="1400" b="0" kern="100" spc="20" dirty="0">
                          <a:effectLst/>
                          <a:latin typeface="Times New Roman" panose="02020603050405020304" pitchFamily="18" charset="0"/>
                          <a:ea typeface="나눔명조"/>
                          <a:cs typeface="Times New Roman" panose="02020603050405020304" pitchFamily="18" charset="0"/>
                        </a:rPr>
                        <a:t>Min:5 / Max:30</a:t>
                      </a:r>
                      <a:endParaRPr lang="ko-KR" sz="1400" b="0" kern="100" spc="20" dirty="0">
                        <a:effectLst/>
                        <a:latin typeface="Times New Roman" panose="02020603050405020304" pitchFamily="18" charset="0"/>
                        <a:ea typeface="나눔명조"/>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346683809"/>
                  </a:ext>
                </a:extLst>
              </a:tr>
              <a:tr h="280591">
                <a:tc>
                  <a:txBody>
                    <a:bodyPr/>
                    <a:lstStyle/>
                    <a:p>
                      <a:pPr algn="ctr" fontAlgn="base" latinLnBrk="0">
                        <a:lnSpc>
                          <a:spcPct val="105000"/>
                        </a:lnSpc>
                      </a:pPr>
                      <a:r>
                        <a:rPr lang="en-US" altLang="ko-KR" sz="1400" b="1" kern="100" spc="20" dirty="0">
                          <a:effectLst/>
                          <a:latin typeface="Times New Roman" panose="02020603050405020304" pitchFamily="18" charset="0"/>
                          <a:ea typeface="나눔명조"/>
                          <a:cs typeface="Times New Roman" panose="02020603050405020304" pitchFamily="18" charset="0"/>
                        </a:rPr>
                        <a:t>Wheel</a:t>
                      </a:r>
                      <a:endParaRPr lang="ko-KR" sz="1400" b="1" kern="100" spc="20" dirty="0">
                        <a:effectLst/>
                        <a:latin typeface="Times New Roman" panose="02020603050405020304" pitchFamily="18" charset="0"/>
                        <a:ea typeface="나눔명조"/>
                        <a:cs typeface="Times New Roman" panose="02020603050405020304" pitchFamily="18" charset="0"/>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base" latinLnBrk="0">
                        <a:lnSpc>
                          <a:spcPct val="105000"/>
                        </a:lnSpc>
                      </a:pPr>
                      <a:r>
                        <a:rPr lang="en-US" altLang="ko-KR" sz="1400" b="0" kern="100" spc="20" dirty="0">
                          <a:effectLst/>
                          <a:latin typeface="Times New Roman" panose="02020603050405020304" pitchFamily="18" charset="0"/>
                          <a:ea typeface="나눔명조"/>
                          <a:cs typeface="Times New Roman" panose="02020603050405020304" pitchFamily="18" charset="0"/>
                        </a:rPr>
                        <a:t>Curvature</a:t>
                      </a:r>
                      <a:endParaRPr lang="ko-KR" sz="1400" b="0" kern="100" spc="20" dirty="0">
                        <a:effectLst/>
                        <a:latin typeface="Times New Roman" panose="02020603050405020304" pitchFamily="18" charset="0"/>
                        <a:ea typeface="나눔명조"/>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ase" latinLnBrk="0">
                        <a:lnSpc>
                          <a:spcPct val="105000"/>
                        </a:lnSpc>
                      </a:pPr>
                      <a:r>
                        <a:rPr lang="en-US" altLang="ko-KR" sz="1400" b="0" kern="100" spc="20" dirty="0">
                          <a:effectLst/>
                          <a:latin typeface="Times New Roman" panose="02020603050405020304" pitchFamily="18" charset="0"/>
                          <a:ea typeface="나눔명조"/>
                          <a:cs typeface="Times New Roman" panose="02020603050405020304" pitchFamily="18" charset="0"/>
                        </a:rPr>
                        <a:t>Min:3.5 / Max: 5 </a:t>
                      </a:r>
                      <a:endParaRPr lang="ko-KR" sz="1400" b="0" kern="100" spc="20" dirty="0">
                        <a:effectLst/>
                        <a:latin typeface="Times New Roman" panose="02020603050405020304" pitchFamily="18" charset="0"/>
                        <a:ea typeface="나눔명조"/>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868403072"/>
                  </a:ext>
                </a:extLst>
              </a:tr>
              <a:tr h="280591">
                <a:tc>
                  <a:txBody>
                    <a:bodyPr/>
                    <a:lstStyle/>
                    <a:p>
                      <a:pPr algn="ctr" fontAlgn="base" latinLnBrk="0">
                        <a:lnSpc>
                          <a:spcPct val="105000"/>
                        </a:lnSpc>
                      </a:pPr>
                      <a:r>
                        <a:rPr lang="en-US" altLang="ko-KR" sz="1400" b="1" kern="100" spc="20" dirty="0">
                          <a:effectLst/>
                          <a:latin typeface="Times New Roman" panose="02020603050405020304" pitchFamily="18" charset="0"/>
                          <a:ea typeface="나눔명조"/>
                          <a:cs typeface="Times New Roman" panose="02020603050405020304" pitchFamily="18" charset="0"/>
                        </a:rPr>
                        <a:t>Boundary Layer</a:t>
                      </a:r>
                      <a:endParaRPr lang="ko-KR" sz="1400" b="1" kern="100" spc="20" dirty="0">
                        <a:effectLst/>
                        <a:latin typeface="Times New Roman" panose="02020603050405020304" pitchFamily="18" charset="0"/>
                        <a:ea typeface="나눔명조"/>
                        <a:cs typeface="Times New Roman" panose="02020603050405020304" pitchFamily="18" charset="0"/>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base" latinLnBrk="0">
                        <a:lnSpc>
                          <a:spcPct val="105000"/>
                        </a:lnSpc>
                      </a:pPr>
                      <a:r>
                        <a:rPr lang="en-US" altLang="ko-KR" sz="1400" b="0" kern="100" spc="20" dirty="0">
                          <a:effectLst/>
                          <a:latin typeface="Times New Roman" panose="02020603050405020304" pitchFamily="18" charset="0"/>
                          <a:ea typeface="나눔명조"/>
                          <a:cs typeface="Times New Roman" panose="02020603050405020304" pitchFamily="18" charset="0"/>
                        </a:rPr>
                        <a:t>Last-ratio</a:t>
                      </a:r>
                      <a:endParaRPr lang="ko-KR" sz="1400" b="0" kern="100" spc="20" dirty="0">
                        <a:effectLst/>
                        <a:latin typeface="Times New Roman" panose="02020603050405020304" pitchFamily="18" charset="0"/>
                        <a:ea typeface="나눔명조"/>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ase" latinLnBrk="0">
                        <a:lnSpc>
                          <a:spcPct val="105000"/>
                        </a:lnSpc>
                      </a:pPr>
                      <a:r>
                        <a:rPr lang="en-US" altLang="ko-KR" sz="1400" b="0" kern="100" spc="20" dirty="0">
                          <a:effectLst/>
                          <a:latin typeface="Times New Roman" panose="02020603050405020304" pitchFamily="18" charset="0"/>
                          <a:ea typeface="나눔명조"/>
                          <a:cs typeface="Times New Roman" panose="02020603050405020304" pitchFamily="18" charset="0"/>
                        </a:rPr>
                        <a:t>10 layers / Ratio: 0.2</a:t>
                      </a:r>
                      <a:endParaRPr lang="ko-KR" sz="1400" b="0" kern="100" spc="20" dirty="0">
                        <a:effectLst/>
                        <a:latin typeface="Times New Roman" panose="02020603050405020304" pitchFamily="18" charset="0"/>
                        <a:ea typeface="나눔명조"/>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315489752"/>
                  </a:ext>
                </a:extLst>
              </a:tr>
              <a:tr h="280591">
                <a:tc>
                  <a:txBody>
                    <a:bodyPr/>
                    <a:lstStyle/>
                    <a:p>
                      <a:pPr algn="ctr" fontAlgn="base" latinLnBrk="0">
                        <a:lnSpc>
                          <a:spcPct val="105000"/>
                        </a:lnSpc>
                      </a:pPr>
                      <a:r>
                        <a:rPr lang="en-US" altLang="ko-KR" sz="1400" b="1" kern="100" spc="20" dirty="0">
                          <a:effectLst/>
                          <a:latin typeface="Times New Roman" panose="02020603050405020304" pitchFamily="18" charset="0"/>
                          <a:ea typeface="나눔명조"/>
                          <a:cs typeface="Times New Roman" panose="02020603050405020304" pitchFamily="18" charset="0"/>
                        </a:rPr>
                        <a:t>Surface</a:t>
                      </a:r>
                      <a:endParaRPr lang="ko-KR" sz="1400" b="1" kern="100" spc="20" dirty="0">
                        <a:effectLst/>
                        <a:latin typeface="Times New Roman" panose="02020603050405020304" pitchFamily="18" charset="0"/>
                        <a:ea typeface="나눔명조"/>
                        <a:cs typeface="Times New Roman" panose="02020603050405020304" pitchFamily="18" charset="0"/>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base" latinLnBrk="0">
                        <a:lnSpc>
                          <a:spcPct val="105000"/>
                        </a:lnSpc>
                      </a:pPr>
                      <a:r>
                        <a:rPr lang="en-US" altLang="ko-KR" sz="1400" b="0" kern="100" spc="20" dirty="0">
                          <a:effectLst/>
                          <a:latin typeface="Times New Roman" panose="02020603050405020304" pitchFamily="18" charset="0"/>
                          <a:ea typeface="나눔명조"/>
                          <a:cs typeface="Times New Roman" panose="02020603050405020304" pitchFamily="18" charset="0"/>
                        </a:rPr>
                        <a:t>Curvature &amp; Proximity</a:t>
                      </a:r>
                      <a:endParaRPr lang="ko-KR" sz="1400" b="0" kern="100" spc="20" dirty="0">
                        <a:effectLst/>
                        <a:latin typeface="Times New Roman" panose="02020603050405020304" pitchFamily="18" charset="0"/>
                        <a:ea typeface="나눔명조"/>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ase" latinLnBrk="0">
                        <a:lnSpc>
                          <a:spcPct val="105000"/>
                        </a:lnSpc>
                      </a:pPr>
                      <a:r>
                        <a:rPr lang="en-US" altLang="ko-KR" sz="1400" b="0" kern="100" spc="20" dirty="0">
                          <a:effectLst/>
                          <a:latin typeface="Times New Roman" panose="02020603050405020304" pitchFamily="18" charset="0"/>
                          <a:ea typeface="나눔명조"/>
                          <a:cs typeface="Times New Roman" panose="02020603050405020304" pitchFamily="18" charset="0"/>
                        </a:rPr>
                        <a:t>Min: 0.5 / Max: 256</a:t>
                      </a:r>
                      <a:endParaRPr lang="ko-KR" sz="1400" b="0" kern="100" spc="20" dirty="0">
                        <a:effectLst/>
                        <a:latin typeface="Times New Roman" panose="02020603050405020304" pitchFamily="18" charset="0"/>
                        <a:ea typeface="나눔명조"/>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888137933"/>
                  </a:ext>
                </a:extLst>
              </a:tr>
              <a:tr h="280591">
                <a:tc>
                  <a:txBody>
                    <a:bodyPr/>
                    <a:lstStyle/>
                    <a:p>
                      <a:pPr algn="ctr" fontAlgn="base" latinLnBrk="0">
                        <a:lnSpc>
                          <a:spcPct val="105000"/>
                        </a:lnSpc>
                      </a:pPr>
                      <a:r>
                        <a:rPr lang="en-US" altLang="ko-KR" sz="1400" b="1" kern="100" spc="20" dirty="0">
                          <a:effectLst/>
                          <a:latin typeface="Times New Roman" panose="02020603050405020304" pitchFamily="18" charset="0"/>
                          <a:ea typeface="나눔명조"/>
                          <a:cs typeface="Times New Roman" panose="02020603050405020304" pitchFamily="18" charset="0"/>
                        </a:rPr>
                        <a:t>Volume</a:t>
                      </a:r>
                      <a:endParaRPr lang="ko-KR" sz="1400" b="1" kern="100" spc="20" dirty="0">
                        <a:effectLst/>
                        <a:latin typeface="Times New Roman" panose="02020603050405020304" pitchFamily="18" charset="0"/>
                        <a:ea typeface="나눔명조"/>
                        <a:cs typeface="Times New Roman" panose="02020603050405020304" pitchFamily="18" charset="0"/>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chemeClr val="bg1">
                        <a:lumMod val="85000"/>
                      </a:schemeClr>
                    </a:solidFill>
                  </a:tcPr>
                </a:tc>
                <a:tc>
                  <a:txBody>
                    <a:bodyPr/>
                    <a:lstStyle/>
                    <a:p>
                      <a:pPr algn="ctr" fontAlgn="base" latinLnBrk="0">
                        <a:lnSpc>
                          <a:spcPct val="105000"/>
                        </a:lnSpc>
                      </a:pPr>
                      <a:r>
                        <a:rPr lang="en-US" altLang="ko-KR" sz="1400" b="0" kern="100" spc="20" dirty="0">
                          <a:effectLst/>
                          <a:latin typeface="Times New Roman" panose="02020603050405020304" pitchFamily="18" charset="0"/>
                          <a:ea typeface="나눔명조"/>
                          <a:cs typeface="Times New Roman" panose="02020603050405020304" pitchFamily="18" charset="0"/>
                        </a:rPr>
                        <a:t>Poly-</a:t>
                      </a:r>
                      <a:r>
                        <a:rPr lang="en-US" altLang="ko-KR" sz="1400" b="0" kern="100" spc="20" dirty="0" err="1">
                          <a:effectLst/>
                          <a:latin typeface="Times New Roman" panose="02020603050405020304" pitchFamily="18" charset="0"/>
                          <a:ea typeface="나눔명조"/>
                          <a:cs typeface="Times New Roman" panose="02020603050405020304" pitchFamily="18" charset="0"/>
                        </a:rPr>
                        <a:t>hexcore</a:t>
                      </a:r>
                      <a:endParaRPr lang="ko-KR" sz="1400" b="0" kern="100" spc="20" dirty="0">
                        <a:effectLst/>
                        <a:latin typeface="Times New Roman" panose="02020603050405020304" pitchFamily="18" charset="0"/>
                        <a:ea typeface="나눔명조"/>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noFill/>
                  </a:tcPr>
                </a:tc>
                <a:tc>
                  <a:txBody>
                    <a:bodyPr/>
                    <a:lstStyle/>
                    <a:p>
                      <a:pPr marL="0" marR="0" lvl="0" indent="0" algn="ctr" defTabSz="2138324" rtl="0" eaLnBrk="1" fontAlgn="base" latinLnBrk="0" hangingPunct="1">
                        <a:lnSpc>
                          <a:spcPct val="105000"/>
                        </a:lnSpc>
                        <a:spcBef>
                          <a:spcPts val="0"/>
                        </a:spcBef>
                        <a:spcAft>
                          <a:spcPts val="0"/>
                        </a:spcAft>
                        <a:buClrTx/>
                        <a:buSzTx/>
                        <a:buFontTx/>
                        <a:buNone/>
                        <a:tabLst/>
                        <a:defRPr/>
                      </a:pPr>
                      <a:r>
                        <a:rPr lang="en-US" altLang="ko-KR" sz="1400" b="0" kern="100" spc="20" dirty="0">
                          <a:effectLst/>
                          <a:latin typeface="Times New Roman" panose="02020603050405020304" pitchFamily="18" charset="0"/>
                          <a:ea typeface="나눔명조"/>
                          <a:cs typeface="Times New Roman" panose="02020603050405020304" pitchFamily="18" charset="0"/>
                        </a:rPr>
                        <a:t>Min: 0.5 / Max: 512</a:t>
                      </a:r>
                      <a:endParaRPr lang="ko-KR" altLang="ko-KR" sz="1400" b="0" kern="100" spc="20" dirty="0">
                        <a:effectLst/>
                        <a:latin typeface="Times New Roman" panose="02020603050405020304" pitchFamily="18" charset="0"/>
                        <a:ea typeface="나눔명조"/>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noFill/>
                  </a:tcPr>
                </a:tc>
                <a:extLst>
                  <a:ext uri="{0D108BD9-81ED-4DB2-BD59-A6C34878D82A}">
                    <a16:rowId xmlns:a16="http://schemas.microsoft.com/office/drawing/2014/main" val="14967567"/>
                  </a:ext>
                </a:extLst>
              </a:tr>
            </a:tbl>
          </a:graphicData>
        </a:graphic>
      </p:graphicFrame>
      <p:sp>
        <p:nvSpPr>
          <p:cNvPr id="1120" name="TextBox 1119">
            <a:extLst>
              <a:ext uri="{FF2B5EF4-FFF2-40B4-BE49-F238E27FC236}">
                <a16:creationId xmlns:a16="http://schemas.microsoft.com/office/drawing/2014/main" id="{A5D2C62F-8E69-EB64-DCF1-55BC8BBD849A}"/>
              </a:ext>
            </a:extLst>
          </p:cNvPr>
          <p:cNvSpPr txBox="1"/>
          <p:nvPr/>
        </p:nvSpPr>
        <p:spPr>
          <a:xfrm>
            <a:off x="452052" y="25175142"/>
            <a:ext cx="4062413" cy="276999"/>
          </a:xfrm>
          <a:prstGeom prst="rect">
            <a:avLst/>
          </a:prstGeom>
          <a:noFill/>
        </p:spPr>
        <p:txBody>
          <a:bodyPr wrap="square" rtlCol="0">
            <a:spAutoFit/>
          </a:bodyPr>
          <a:lstStyle/>
          <a:p>
            <a:r>
              <a:rPr lang="en-US" altLang="ko-KR" sz="1200" b="1" dirty="0">
                <a:latin typeface="Times New Roman" panose="02020603050405020304" pitchFamily="18" charset="0"/>
                <a:cs typeface="Times New Roman" panose="02020603050405020304" pitchFamily="18" charset="0"/>
              </a:rPr>
              <a:t>Table 3. Mesh Conditions</a:t>
            </a:r>
            <a:endParaRPr lang="ko-KR" altLang="en-US" sz="1200" b="1"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157" name="TextBox 1156">
                <a:extLst>
                  <a:ext uri="{FF2B5EF4-FFF2-40B4-BE49-F238E27FC236}">
                    <a16:creationId xmlns:a16="http://schemas.microsoft.com/office/drawing/2014/main" id="{8AA698EB-AD87-01CB-ECA6-F2C5B85EDC24}"/>
                  </a:ext>
                </a:extLst>
              </p:cNvPr>
              <p:cNvSpPr txBox="1"/>
              <p:nvPr/>
            </p:nvSpPr>
            <p:spPr>
              <a:xfrm>
                <a:off x="2284803" y="6582146"/>
                <a:ext cx="3843991" cy="617926"/>
              </a:xfrm>
              <a:prstGeom prst="rect">
                <a:avLst/>
              </a:prstGeom>
              <a:noFill/>
            </p:spPr>
            <p:txBody>
              <a:bodyPr wrap="square">
                <a:spAutoFit/>
              </a:bodyPr>
              <a:lstStyle/>
              <a:p>
                <a:pPr algn="just">
                  <a:lnSpc>
                    <a:spcPct val="114000"/>
                  </a:lnSpc>
                </a:pPr>
                <a14:m>
                  <m:oMathPara xmlns:m="http://schemas.openxmlformats.org/officeDocument/2006/math">
                    <m:oMathParaPr>
                      <m:jc m:val="right"/>
                    </m:oMathParaPr>
                    <m:oMath xmlns:m="http://schemas.openxmlformats.org/officeDocument/2006/math">
                      <m:sSub>
                        <m:sSubPr>
                          <m:ctrlPr>
                            <a:rPr lang="en-US" altLang="ko-KR" sz="1600" i="1">
                              <a:latin typeface="Cambria Math" panose="02040503050406030204" pitchFamily="18" charset="0"/>
                            </a:rPr>
                          </m:ctrlPr>
                        </m:sSubPr>
                        <m:e>
                          <m:r>
                            <a:rPr lang="en-US" altLang="ko-KR" sz="1600" i="1">
                              <a:latin typeface="Cambria Math" panose="02040503050406030204" pitchFamily="18" charset="0"/>
                            </a:rPr>
                            <m:t>𝐹</m:t>
                          </m:r>
                        </m:e>
                        <m:sub>
                          <m:r>
                            <a:rPr lang="en-US" altLang="ko-KR" sz="1600" i="1">
                              <a:latin typeface="Cambria Math" panose="02040503050406030204" pitchFamily="18" charset="0"/>
                            </a:rPr>
                            <m:t>𝐷</m:t>
                          </m:r>
                        </m:sub>
                      </m:sSub>
                      <m:r>
                        <a:rPr lang="en-US" altLang="ko-KR" sz="1600" i="1">
                          <a:latin typeface="Cambria Math" panose="02040503050406030204" pitchFamily="18" charset="0"/>
                        </a:rPr>
                        <m:t>=</m:t>
                      </m:r>
                      <m:f>
                        <m:fPr>
                          <m:ctrlPr>
                            <a:rPr lang="en-US" altLang="ko-KR" sz="1600" i="1">
                              <a:latin typeface="Cambria Math" panose="02040503050406030204" pitchFamily="18" charset="0"/>
                            </a:rPr>
                          </m:ctrlPr>
                        </m:fPr>
                        <m:num>
                          <m:r>
                            <a:rPr lang="en-US" altLang="ko-KR" sz="1600" i="1">
                              <a:latin typeface="Cambria Math" panose="02040503050406030204" pitchFamily="18" charset="0"/>
                            </a:rPr>
                            <m:t>1</m:t>
                          </m:r>
                        </m:num>
                        <m:den>
                          <m:r>
                            <a:rPr lang="en-US" altLang="ko-KR" sz="1600" i="1">
                              <a:latin typeface="Cambria Math" panose="02040503050406030204" pitchFamily="18" charset="0"/>
                            </a:rPr>
                            <m:t>2</m:t>
                          </m:r>
                        </m:den>
                      </m:f>
                      <m:r>
                        <a:rPr lang="en-US" altLang="ko-KR" sz="1600" i="1">
                          <a:latin typeface="Cambria Math" panose="02040503050406030204" pitchFamily="18" charset="0"/>
                        </a:rPr>
                        <m:t>𝜌</m:t>
                      </m:r>
                      <m:sSup>
                        <m:sSupPr>
                          <m:ctrlPr>
                            <a:rPr lang="en-US" altLang="ko-KR" sz="1600" i="1">
                              <a:latin typeface="Cambria Math" panose="02040503050406030204" pitchFamily="18" charset="0"/>
                            </a:rPr>
                          </m:ctrlPr>
                        </m:sSupPr>
                        <m:e>
                          <m:r>
                            <a:rPr lang="en-US" altLang="ko-KR" sz="1600" i="1">
                              <a:latin typeface="Cambria Math" panose="02040503050406030204" pitchFamily="18" charset="0"/>
                            </a:rPr>
                            <m:t>𝑣</m:t>
                          </m:r>
                        </m:e>
                        <m:sup>
                          <m:r>
                            <a:rPr lang="en-US" altLang="ko-KR" sz="1600" i="1">
                              <a:latin typeface="Cambria Math" panose="02040503050406030204" pitchFamily="18" charset="0"/>
                            </a:rPr>
                            <m:t>2</m:t>
                          </m:r>
                        </m:sup>
                      </m:sSup>
                      <m:sSub>
                        <m:sSubPr>
                          <m:ctrlPr>
                            <a:rPr lang="en-US" altLang="ko-KR" sz="1600" i="1">
                              <a:latin typeface="Cambria Math" panose="02040503050406030204" pitchFamily="18" charset="0"/>
                            </a:rPr>
                          </m:ctrlPr>
                        </m:sSubPr>
                        <m:e>
                          <m:r>
                            <a:rPr lang="en-US" altLang="ko-KR" sz="1600" i="1">
                              <a:latin typeface="Cambria Math" panose="02040503050406030204" pitchFamily="18" charset="0"/>
                            </a:rPr>
                            <m:t>𝐶</m:t>
                          </m:r>
                        </m:e>
                        <m:sub>
                          <m:r>
                            <a:rPr lang="en-US" altLang="ko-KR" sz="1600" i="1">
                              <a:latin typeface="Cambria Math" panose="02040503050406030204" pitchFamily="18" charset="0"/>
                            </a:rPr>
                            <m:t>𝐷</m:t>
                          </m:r>
                        </m:sub>
                      </m:sSub>
                      <m:r>
                        <a:rPr lang="en-US" altLang="ko-KR" sz="1600" i="1">
                          <a:latin typeface="Cambria Math" panose="02040503050406030204" pitchFamily="18" charset="0"/>
                        </a:rPr>
                        <m:t>𝐴</m:t>
                      </m:r>
                      <m:r>
                        <a:rPr lang="en-US" altLang="ko-KR" sz="1600" i="1">
                          <a:latin typeface="Cambria Math" panose="02040503050406030204" pitchFamily="18" charset="0"/>
                        </a:rPr>
                        <m:t>                     </m:t>
                      </m:r>
                      <m:d>
                        <m:dPr>
                          <m:ctrlPr>
                            <a:rPr lang="en-US" altLang="ko-KR" sz="1600" i="1">
                              <a:latin typeface="Cambria Math" panose="02040503050406030204" pitchFamily="18" charset="0"/>
                              <a:ea typeface="Cambria Math" panose="02040503050406030204" pitchFamily="18" charset="0"/>
                            </a:rPr>
                          </m:ctrlPr>
                        </m:dPr>
                        <m:e>
                          <m:r>
                            <a:rPr lang="en-US" altLang="ko-KR" sz="1600" i="1">
                              <a:latin typeface="Cambria Math" panose="02040503050406030204" pitchFamily="18" charset="0"/>
                              <a:ea typeface="Cambria Math" panose="02040503050406030204" pitchFamily="18" charset="0"/>
                            </a:rPr>
                            <m:t>1</m:t>
                          </m:r>
                        </m:e>
                      </m:d>
                      <m:r>
                        <a:rPr lang="en-US" altLang="ko-KR" sz="1600" i="1">
                          <a:latin typeface="Cambria Math" panose="02040503050406030204" pitchFamily="18" charset="0"/>
                          <a:ea typeface="Cambria Math" panose="02040503050406030204" pitchFamily="18" charset="0"/>
                        </a:rPr>
                        <m:t>                 </m:t>
                      </m:r>
                    </m:oMath>
                  </m:oMathPara>
                </a14:m>
                <a:endParaRPr lang="en-US" altLang="ko-KR" sz="1600" i="1" dirty="0">
                  <a:latin typeface="Cambria Math" panose="02040503050406030204" pitchFamily="18" charset="0"/>
                  <a:ea typeface="Cambria Math" panose="02040503050406030204" pitchFamily="18" charset="0"/>
                </a:endParaRPr>
              </a:p>
            </p:txBody>
          </p:sp>
        </mc:Choice>
        <mc:Fallback xmlns="">
          <p:sp>
            <p:nvSpPr>
              <p:cNvPr id="1157" name="TextBox 1156">
                <a:extLst>
                  <a:ext uri="{FF2B5EF4-FFF2-40B4-BE49-F238E27FC236}">
                    <a16:creationId xmlns:a16="http://schemas.microsoft.com/office/drawing/2014/main" id="{8AA698EB-AD87-01CB-ECA6-F2C5B85EDC24}"/>
                  </a:ext>
                </a:extLst>
              </p:cNvPr>
              <p:cNvSpPr txBox="1">
                <a:spLocks noRot="1" noChangeAspect="1" noMove="1" noResize="1" noEditPoints="1" noAdjustHandles="1" noChangeArrowheads="1" noChangeShapeType="1" noTextEdit="1"/>
              </p:cNvSpPr>
              <p:nvPr/>
            </p:nvSpPr>
            <p:spPr>
              <a:xfrm>
                <a:off x="2284803" y="6582146"/>
                <a:ext cx="3843991" cy="617926"/>
              </a:xfrm>
              <a:prstGeom prst="rect">
                <a:avLst/>
              </a:prstGeom>
              <a:blipFill>
                <a:blip r:embed="rId17"/>
                <a:stretch>
                  <a:fillRect/>
                </a:stretch>
              </a:blipFill>
            </p:spPr>
            <p:txBody>
              <a:bodyPr/>
              <a:lstStyle/>
              <a:p>
                <a:r>
                  <a:rPr lang="ko-KR" altLang="en-US">
                    <a:noFill/>
                  </a:rPr>
                  <a:t> </a:t>
                </a:r>
              </a:p>
            </p:txBody>
          </p:sp>
        </mc:Fallback>
      </mc:AlternateContent>
      <p:sp>
        <p:nvSpPr>
          <p:cNvPr id="3" name="TextBox 2">
            <a:extLst>
              <a:ext uri="{FF2B5EF4-FFF2-40B4-BE49-F238E27FC236}">
                <a16:creationId xmlns:a16="http://schemas.microsoft.com/office/drawing/2014/main" id="{EFCD35CD-660C-51B0-C4F6-96BC67567F68}"/>
              </a:ext>
            </a:extLst>
          </p:cNvPr>
          <p:cNvSpPr txBox="1"/>
          <p:nvPr/>
        </p:nvSpPr>
        <p:spPr>
          <a:xfrm>
            <a:off x="1536894" y="11802629"/>
            <a:ext cx="3021859" cy="263505"/>
          </a:xfrm>
          <a:prstGeom prst="rect">
            <a:avLst/>
          </a:prstGeom>
          <a:noFill/>
        </p:spPr>
        <p:txBody>
          <a:bodyPr wrap="square" rtlCol="0">
            <a:spAutoFit/>
          </a:bodyPr>
          <a:lstStyle/>
          <a:p>
            <a:pPr algn="ctr"/>
            <a:r>
              <a:rPr lang="en-US" altLang="ko-KR" sz="1100" b="1" dirty="0">
                <a:latin typeface="Times New Roman" panose="02020603050405020304" pitchFamily="18" charset="0"/>
                <a:cs typeface="Times New Roman" panose="02020603050405020304" pitchFamily="18" charset="0"/>
              </a:rPr>
              <a:t>Fig 2. Power 0.5 Nose Cone Design</a:t>
            </a:r>
            <a:endParaRPr lang="ko-KR" altLang="en-US" sz="1100" b="1" dirty="0">
              <a:latin typeface="Times New Roman" panose="02020603050405020304" pitchFamily="18" charset="0"/>
              <a:cs typeface="Times New Roman" panose="02020603050405020304" pitchFamily="18" charset="0"/>
            </a:endParaRPr>
          </a:p>
        </p:txBody>
      </p:sp>
      <p:grpSp>
        <p:nvGrpSpPr>
          <p:cNvPr id="18" name="그룹 17">
            <a:extLst>
              <a:ext uri="{FF2B5EF4-FFF2-40B4-BE49-F238E27FC236}">
                <a16:creationId xmlns:a16="http://schemas.microsoft.com/office/drawing/2014/main" id="{627D8B74-E367-8925-22C0-F27DC13628E4}"/>
              </a:ext>
            </a:extLst>
          </p:cNvPr>
          <p:cNvGrpSpPr/>
          <p:nvPr/>
        </p:nvGrpSpPr>
        <p:grpSpPr>
          <a:xfrm>
            <a:off x="270199" y="20219515"/>
            <a:ext cx="5121860" cy="2599486"/>
            <a:chOff x="5048608" y="21654790"/>
            <a:chExt cx="5121860" cy="2599486"/>
          </a:xfrm>
        </p:grpSpPr>
        <p:sp>
          <p:nvSpPr>
            <p:cNvPr id="19" name="TextBox 18">
              <a:extLst>
                <a:ext uri="{FF2B5EF4-FFF2-40B4-BE49-F238E27FC236}">
                  <a16:creationId xmlns:a16="http://schemas.microsoft.com/office/drawing/2014/main" id="{DCE5382B-F5BE-4AE2-9EAA-9C0F84224D60}"/>
                </a:ext>
              </a:extLst>
            </p:cNvPr>
            <p:cNvSpPr txBox="1"/>
            <p:nvPr/>
          </p:nvSpPr>
          <p:spPr>
            <a:xfrm>
              <a:off x="5828742" y="23992666"/>
              <a:ext cx="4250087" cy="261610"/>
            </a:xfrm>
            <a:prstGeom prst="rect">
              <a:avLst/>
            </a:prstGeom>
            <a:noFill/>
          </p:spPr>
          <p:txBody>
            <a:bodyPr wrap="square" rtlCol="0">
              <a:spAutoFit/>
            </a:bodyPr>
            <a:lstStyle/>
            <a:p>
              <a:pPr algn="ctr"/>
              <a:r>
                <a:rPr lang="en-US" altLang="ko-KR" sz="1100" b="1" dirty="0">
                  <a:latin typeface="Times New Roman" panose="02020603050405020304" pitchFamily="18" charset="0"/>
                  <a:cs typeface="Times New Roman" panose="02020603050405020304" pitchFamily="18" charset="0"/>
                </a:rPr>
                <a:t>Fig 7. Original, Advanced 1, Advanced 2 Models (Top View)</a:t>
              </a:r>
              <a:endParaRPr lang="ko-KR" altLang="en-US" sz="1100" b="1" dirty="0">
                <a:latin typeface="Times New Roman" panose="02020603050405020304" pitchFamily="18" charset="0"/>
                <a:cs typeface="Times New Roman" panose="02020603050405020304" pitchFamily="18" charset="0"/>
              </a:endParaRPr>
            </a:p>
          </p:txBody>
        </p:sp>
        <p:grpSp>
          <p:nvGrpSpPr>
            <p:cNvPr id="20" name="그룹 19">
              <a:extLst>
                <a:ext uri="{FF2B5EF4-FFF2-40B4-BE49-F238E27FC236}">
                  <a16:creationId xmlns:a16="http://schemas.microsoft.com/office/drawing/2014/main" id="{F82F7AE1-2A82-0740-CB12-6AA7A2005E03}"/>
                </a:ext>
              </a:extLst>
            </p:cNvPr>
            <p:cNvGrpSpPr/>
            <p:nvPr/>
          </p:nvGrpSpPr>
          <p:grpSpPr>
            <a:xfrm>
              <a:off x="5048608" y="21654790"/>
              <a:ext cx="5121860" cy="2345641"/>
              <a:chOff x="5127393" y="25722905"/>
              <a:chExt cx="5121860" cy="2345641"/>
            </a:xfrm>
          </p:grpSpPr>
          <p:pic>
            <p:nvPicPr>
              <p:cNvPr id="21" name="그림 20">
                <a:extLst>
                  <a:ext uri="{FF2B5EF4-FFF2-40B4-BE49-F238E27FC236}">
                    <a16:creationId xmlns:a16="http://schemas.microsoft.com/office/drawing/2014/main" id="{05A23829-5344-2851-E4C5-F7338985FDA7}"/>
                  </a:ext>
                </a:extLst>
              </p:cNvPr>
              <p:cNvPicPr>
                <a:picLocks noChangeAspect="1"/>
              </p:cNvPicPr>
              <p:nvPr/>
            </p:nvPicPr>
            <p:blipFill>
              <a:blip r:embed="rId18"/>
              <a:stretch>
                <a:fillRect/>
              </a:stretch>
            </p:blipFill>
            <p:spPr>
              <a:xfrm>
                <a:off x="5624513" y="25722905"/>
                <a:ext cx="4624740" cy="2345641"/>
              </a:xfrm>
              <a:prstGeom prst="rect">
                <a:avLst/>
              </a:prstGeom>
            </p:spPr>
          </p:pic>
          <p:sp>
            <p:nvSpPr>
              <p:cNvPr id="22" name="오른쪽 대괄호 21">
                <a:extLst>
                  <a:ext uri="{FF2B5EF4-FFF2-40B4-BE49-F238E27FC236}">
                    <a16:creationId xmlns:a16="http://schemas.microsoft.com/office/drawing/2014/main" id="{7D02C55C-371F-FC75-306F-EF38508C3AF5}"/>
                  </a:ext>
                </a:extLst>
              </p:cNvPr>
              <p:cNvSpPr/>
              <p:nvPr/>
            </p:nvSpPr>
            <p:spPr>
              <a:xfrm flipH="1">
                <a:off x="8915549" y="25777343"/>
                <a:ext cx="157216" cy="2112211"/>
              </a:xfrm>
              <a:prstGeom prst="rightBracket">
                <a:avLst/>
              </a:prstGeom>
              <a:ln w="12700">
                <a:solidFill>
                  <a:schemeClr val="tx1"/>
                </a:solidFill>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dirty="0"/>
              </a:p>
            </p:txBody>
          </p:sp>
          <p:sp>
            <p:nvSpPr>
              <p:cNvPr id="23" name="TextBox 22">
                <a:extLst>
                  <a:ext uri="{FF2B5EF4-FFF2-40B4-BE49-F238E27FC236}">
                    <a16:creationId xmlns:a16="http://schemas.microsoft.com/office/drawing/2014/main" id="{D75B90DB-FBEF-E4A8-B4CF-B7169A25C517}"/>
                  </a:ext>
                </a:extLst>
              </p:cNvPr>
              <p:cNvSpPr txBox="1"/>
              <p:nvPr/>
            </p:nvSpPr>
            <p:spPr>
              <a:xfrm>
                <a:off x="6735273" y="26709404"/>
                <a:ext cx="468711" cy="184666"/>
              </a:xfrm>
              <a:prstGeom prst="rect">
                <a:avLst/>
              </a:prstGeom>
              <a:noFill/>
            </p:spPr>
            <p:txBody>
              <a:bodyPr wrap="square" rtlCol="0">
                <a:spAutoFit/>
              </a:bodyPr>
              <a:lstStyle/>
              <a:p>
                <a:pPr algn="ctr"/>
                <a:r>
                  <a:rPr lang="en-US" altLang="ko-KR" sz="600" b="1" dirty="0"/>
                  <a:t>2513mm</a:t>
                </a:r>
                <a:endParaRPr lang="ko-KR" altLang="en-US" sz="600" b="1" dirty="0"/>
              </a:p>
            </p:txBody>
          </p:sp>
          <p:sp>
            <p:nvSpPr>
              <p:cNvPr id="24" name="TextBox 23">
                <a:extLst>
                  <a:ext uri="{FF2B5EF4-FFF2-40B4-BE49-F238E27FC236}">
                    <a16:creationId xmlns:a16="http://schemas.microsoft.com/office/drawing/2014/main" id="{41A81B97-FBCC-D7B5-9931-24B3D756111F}"/>
                  </a:ext>
                </a:extLst>
              </p:cNvPr>
              <p:cNvSpPr txBox="1"/>
              <p:nvPr/>
            </p:nvSpPr>
            <p:spPr>
              <a:xfrm>
                <a:off x="8475170" y="26709404"/>
                <a:ext cx="509141" cy="184666"/>
              </a:xfrm>
              <a:prstGeom prst="rect">
                <a:avLst/>
              </a:prstGeom>
              <a:noFill/>
            </p:spPr>
            <p:txBody>
              <a:bodyPr wrap="square" rtlCol="0">
                <a:spAutoFit/>
              </a:bodyPr>
              <a:lstStyle/>
              <a:p>
                <a:pPr algn="ctr"/>
                <a:r>
                  <a:rPr lang="en-US" altLang="ko-KR" sz="600" b="1" dirty="0"/>
                  <a:t>2426mm</a:t>
                </a:r>
                <a:endParaRPr lang="ko-KR" altLang="en-US" sz="600" b="1" dirty="0"/>
              </a:p>
            </p:txBody>
          </p:sp>
          <p:sp>
            <p:nvSpPr>
              <p:cNvPr id="25" name="오른쪽 대괄호 24">
                <a:extLst>
                  <a:ext uri="{FF2B5EF4-FFF2-40B4-BE49-F238E27FC236}">
                    <a16:creationId xmlns:a16="http://schemas.microsoft.com/office/drawing/2014/main" id="{6C4371E1-62A1-140B-BEC7-CFF48A4A5F7F}"/>
                  </a:ext>
                </a:extLst>
              </p:cNvPr>
              <p:cNvSpPr/>
              <p:nvPr/>
            </p:nvSpPr>
            <p:spPr>
              <a:xfrm flipH="1">
                <a:off x="5539370" y="25777343"/>
                <a:ext cx="157216" cy="1954695"/>
              </a:xfrm>
              <a:prstGeom prst="rightBracket">
                <a:avLst/>
              </a:prstGeom>
              <a:ln w="12700">
                <a:solidFill>
                  <a:schemeClr val="tx1"/>
                </a:solidFill>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27" name="TextBox 26">
                <a:extLst>
                  <a:ext uri="{FF2B5EF4-FFF2-40B4-BE49-F238E27FC236}">
                    <a16:creationId xmlns:a16="http://schemas.microsoft.com/office/drawing/2014/main" id="{BFC70F43-AB6D-D1D6-3327-E70F3EEC664E}"/>
                  </a:ext>
                </a:extLst>
              </p:cNvPr>
              <p:cNvSpPr txBox="1"/>
              <p:nvPr/>
            </p:nvSpPr>
            <p:spPr>
              <a:xfrm>
                <a:off x="5127393" y="26709404"/>
                <a:ext cx="468711" cy="184666"/>
              </a:xfrm>
              <a:prstGeom prst="rect">
                <a:avLst/>
              </a:prstGeom>
              <a:noFill/>
            </p:spPr>
            <p:txBody>
              <a:bodyPr wrap="square" rtlCol="0">
                <a:spAutoFit/>
              </a:bodyPr>
              <a:lstStyle/>
              <a:p>
                <a:pPr algn="ctr"/>
                <a:r>
                  <a:rPr lang="en-US" altLang="ko-KR" sz="600" b="1" dirty="0"/>
                  <a:t>2194mm</a:t>
                </a:r>
                <a:endParaRPr lang="ko-KR" altLang="en-US" sz="600" b="1" dirty="0"/>
              </a:p>
            </p:txBody>
          </p:sp>
          <p:sp>
            <p:nvSpPr>
              <p:cNvPr id="28" name="오른쪽 대괄호 27">
                <a:extLst>
                  <a:ext uri="{FF2B5EF4-FFF2-40B4-BE49-F238E27FC236}">
                    <a16:creationId xmlns:a16="http://schemas.microsoft.com/office/drawing/2014/main" id="{3972A2F7-880E-2DC2-F690-AE0340CD6C15}"/>
                  </a:ext>
                </a:extLst>
              </p:cNvPr>
              <p:cNvSpPr/>
              <p:nvPr/>
            </p:nvSpPr>
            <p:spPr>
              <a:xfrm flipH="1">
                <a:off x="7174000" y="25777344"/>
                <a:ext cx="157216" cy="2216632"/>
              </a:xfrm>
              <a:prstGeom prst="rightBracket">
                <a:avLst/>
              </a:prstGeom>
              <a:ln w="12700">
                <a:solidFill>
                  <a:schemeClr val="tx1"/>
                </a:solidFill>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dirty="0"/>
              </a:p>
            </p:txBody>
          </p:sp>
        </p:grpSp>
      </p:grpSp>
      <p:grpSp>
        <p:nvGrpSpPr>
          <p:cNvPr id="29" name="그룹 28">
            <a:extLst>
              <a:ext uri="{FF2B5EF4-FFF2-40B4-BE49-F238E27FC236}">
                <a16:creationId xmlns:a16="http://schemas.microsoft.com/office/drawing/2014/main" id="{C9E37C4D-AED4-513F-5761-5F74ACD40663}"/>
              </a:ext>
            </a:extLst>
          </p:cNvPr>
          <p:cNvGrpSpPr/>
          <p:nvPr/>
        </p:nvGrpSpPr>
        <p:grpSpPr>
          <a:xfrm>
            <a:off x="701116" y="22887659"/>
            <a:ext cx="4624740" cy="1558136"/>
            <a:chOff x="5539193" y="24250511"/>
            <a:chExt cx="4624740" cy="1558136"/>
          </a:xfrm>
        </p:grpSpPr>
        <p:pic>
          <p:nvPicPr>
            <p:cNvPr id="30" name="그림 29">
              <a:extLst>
                <a:ext uri="{FF2B5EF4-FFF2-40B4-BE49-F238E27FC236}">
                  <a16:creationId xmlns:a16="http://schemas.microsoft.com/office/drawing/2014/main" id="{05B7AA4A-A81D-C366-05B0-BC71D85E8CD9}"/>
                </a:ext>
              </a:extLst>
            </p:cNvPr>
            <p:cNvPicPr>
              <a:picLocks noChangeAspect="1"/>
            </p:cNvPicPr>
            <p:nvPr/>
          </p:nvPicPr>
          <p:blipFill>
            <a:blip r:embed="rId19"/>
            <a:stretch>
              <a:fillRect/>
            </a:stretch>
          </p:blipFill>
          <p:spPr>
            <a:xfrm>
              <a:off x="5539193" y="24250511"/>
              <a:ext cx="4624740" cy="1285953"/>
            </a:xfrm>
            <a:prstGeom prst="rect">
              <a:avLst/>
            </a:prstGeom>
          </p:spPr>
        </p:pic>
        <p:sp>
          <p:nvSpPr>
            <p:cNvPr id="31" name="TextBox 30">
              <a:extLst>
                <a:ext uri="{FF2B5EF4-FFF2-40B4-BE49-F238E27FC236}">
                  <a16:creationId xmlns:a16="http://schemas.microsoft.com/office/drawing/2014/main" id="{FF8BD247-841E-033F-6174-82BA7971B7A1}"/>
                </a:ext>
              </a:extLst>
            </p:cNvPr>
            <p:cNvSpPr txBox="1"/>
            <p:nvPr/>
          </p:nvSpPr>
          <p:spPr>
            <a:xfrm>
              <a:off x="5810192" y="25547037"/>
              <a:ext cx="4250087" cy="261610"/>
            </a:xfrm>
            <a:prstGeom prst="rect">
              <a:avLst/>
            </a:prstGeom>
            <a:noFill/>
          </p:spPr>
          <p:txBody>
            <a:bodyPr wrap="square" rtlCol="0">
              <a:spAutoFit/>
            </a:bodyPr>
            <a:lstStyle/>
            <a:p>
              <a:pPr algn="ctr"/>
              <a:r>
                <a:rPr lang="en-US" altLang="ko-KR" sz="1100" b="1" dirty="0">
                  <a:latin typeface="Times New Roman" panose="02020603050405020304" pitchFamily="18" charset="0"/>
                  <a:cs typeface="Times New Roman" panose="02020603050405020304" pitchFamily="18" charset="0"/>
                </a:rPr>
                <a:t>Fig 8. Original, Advanced 1, Advanced 2 Models (Front View)</a:t>
              </a:r>
            </a:p>
          </p:txBody>
        </p:sp>
      </p:grpSp>
      <p:grpSp>
        <p:nvGrpSpPr>
          <p:cNvPr id="34" name="그룹 33">
            <a:extLst>
              <a:ext uri="{FF2B5EF4-FFF2-40B4-BE49-F238E27FC236}">
                <a16:creationId xmlns:a16="http://schemas.microsoft.com/office/drawing/2014/main" id="{2D764BCC-FE6B-1373-2B9B-7FB22E3A162F}"/>
              </a:ext>
            </a:extLst>
          </p:cNvPr>
          <p:cNvGrpSpPr/>
          <p:nvPr/>
        </p:nvGrpSpPr>
        <p:grpSpPr>
          <a:xfrm>
            <a:off x="7219610" y="6496564"/>
            <a:ext cx="3049982" cy="2411534"/>
            <a:chOff x="7325611" y="6526576"/>
            <a:chExt cx="3049982" cy="2411534"/>
          </a:xfrm>
        </p:grpSpPr>
        <p:sp>
          <p:nvSpPr>
            <p:cNvPr id="273" name="TextBox 272">
              <a:extLst>
                <a:ext uri="{FF2B5EF4-FFF2-40B4-BE49-F238E27FC236}">
                  <a16:creationId xmlns:a16="http://schemas.microsoft.com/office/drawing/2014/main" id="{6C7EE8F6-24E6-4075-DDB7-A929C552C49B}"/>
                </a:ext>
              </a:extLst>
            </p:cNvPr>
            <p:cNvSpPr txBox="1"/>
            <p:nvPr/>
          </p:nvSpPr>
          <p:spPr>
            <a:xfrm>
              <a:off x="7333967" y="8674605"/>
              <a:ext cx="3021859" cy="263505"/>
            </a:xfrm>
            <a:prstGeom prst="rect">
              <a:avLst/>
            </a:prstGeom>
            <a:noFill/>
          </p:spPr>
          <p:txBody>
            <a:bodyPr wrap="square" rtlCol="0">
              <a:spAutoFit/>
            </a:bodyPr>
            <a:lstStyle/>
            <a:p>
              <a:pPr algn="ctr"/>
              <a:r>
                <a:rPr lang="en-US" altLang="ko-KR" sz="1100" b="1" dirty="0">
                  <a:latin typeface="Times New Roman" panose="02020603050405020304" pitchFamily="18" charset="0"/>
                  <a:cs typeface="Times New Roman" panose="02020603050405020304" pitchFamily="18" charset="0"/>
                </a:rPr>
                <a:t>Fig 1. Separation Phenomenon</a:t>
              </a:r>
              <a:endParaRPr lang="ko-KR" altLang="en-US" sz="1100" b="1" dirty="0">
                <a:latin typeface="Times New Roman" panose="02020603050405020304" pitchFamily="18" charset="0"/>
                <a:cs typeface="Times New Roman" panose="02020603050405020304" pitchFamily="18" charset="0"/>
              </a:endParaRPr>
            </a:p>
          </p:txBody>
        </p:sp>
        <p:pic>
          <p:nvPicPr>
            <p:cNvPr id="33" name="그림 32">
              <a:extLst>
                <a:ext uri="{FF2B5EF4-FFF2-40B4-BE49-F238E27FC236}">
                  <a16:creationId xmlns:a16="http://schemas.microsoft.com/office/drawing/2014/main" id="{4022FA27-2684-68DB-9813-26414EBD9D68}"/>
                </a:ext>
              </a:extLst>
            </p:cNvPr>
            <p:cNvPicPr>
              <a:picLocks noChangeAspect="1"/>
            </p:cNvPicPr>
            <p:nvPr/>
          </p:nvPicPr>
          <p:blipFill>
            <a:blip r:embed="rId20"/>
            <a:stretch>
              <a:fillRect/>
            </a:stretch>
          </p:blipFill>
          <p:spPr>
            <a:xfrm>
              <a:off x="7325611" y="6526576"/>
              <a:ext cx="3049982" cy="2205663"/>
            </a:xfrm>
            <a:prstGeom prst="rect">
              <a:avLst/>
            </a:prstGeom>
          </p:spPr>
        </p:pic>
      </p:grpSp>
      <p:grpSp>
        <p:nvGrpSpPr>
          <p:cNvPr id="36" name="그룹 35">
            <a:extLst>
              <a:ext uri="{FF2B5EF4-FFF2-40B4-BE49-F238E27FC236}">
                <a16:creationId xmlns:a16="http://schemas.microsoft.com/office/drawing/2014/main" id="{0E9E1939-B522-12A8-EEF9-BEF73B50CE18}"/>
              </a:ext>
            </a:extLst>
          </p:cNvPr>
          <p:cNvGrpSpPr/>
          <p:nvPr/>
        </p:nvGrpSpPr>
        <p:grpSpPr>
          <a:xfrm>
            <a:off x="863280" y="12557377"/>
            <a:ext cx="6687039" cy="2692237"/>
            <a:chOff x="2740145" y="14315927"/>
            <a:chExt cx="6687039" cy="2692237"/>
          </a:xfrm>
        </p:grpSpPr>
        <p:pic>
          <p:nvPicPr>
            <p:cNvPr id="37" name="그림 36">
              <a:extLst>
                <a:ext uri="{FF2B5EF4-FFF2-40B4-BE49-F238E27FC236}">
                  <a16:creationId xmlns:a16="http://schemas.microsoft.com/office/drawing/2014/main" id="{A952FB12-44F7-AC01-9F7A-154E4DDE702B}"/>
                </a:ext>
              </a:extLst>
            </p:cNvPr>
            <p:cNvPicPr>
              <a:picLocks noChangeAspect="1"/>
            </p:cNvPicPr>
            <p:nvPr/>
          </p:nvPicPr>
          <p:blipFill>
            <a:blip r:embed="rId21"/>
            <a:stretch>
              <a:fillRect/>
            </a:stretch>
          </p:blipFill>
          <p:spPr>
            <a:xfrm>
              <a:off x="2829806" y="14627893"/>
              <a:ext cx="6047458" cy="2380271"/>
            </a:xfrm>
            <a:prstGeom prst="rect">
              <a:avLst/>
            </a:prstGeom>
          </p:spPr>
        </p:pic>
        <p:sp>
          <p:nvSpPr>
            <p:cNvPr id="38" name="TextBox 37">
              <a:extLst>
                <a:ext uri="{FF2B5EF4-FFF2-40B4-BE49-F238E27FC236}">
                  <a16:creationId xmlns:a16="http://schemas.microsoft.com/office/drawing/2014/main" id="{215DCECA-1242-CAFD-6094-C068E60C0715}"/>
                </a:ext>
              </a:extLst>
            </p:cNvPr>
            <p:cNvSpPr txBox="1"/>
            <p:nvPr/>
          </p:nvSpPr>
          <p:spPr>
            <a:xfrm>
              <a:off x="2740145" y="14315927"/>
              <a:ext cx="6687039" cy="276999"/>
            </a:xfrm>
            <a:prstGeom prst="rect">
              <a:avLst/>
            </a:prstGeom>
            <a:noFill/>
          </p:spPr>
          <p:txBody>
            <a:bodyPr wrap="square" rtlCol="0">
              <a:spAutoFit/>
            </a:bodyPr>
            <a:lstStyle/>
            <a:p>
              <a:r>
                <a:rPr lang="en-US" altLang="ko-KR" sz="1200" b="1" dirty="0">
                  <a:latin typeface="Times New Roman" panose="02020603050405020304" pitchFamily="18" charset="0"/>
                  <a:cs typeface="Times New Roman" panose="02020603050405020304" pitchFamily="18" charset="0"/>
                </a:rPr>
                <a:t>Table 1. Lift-to-Drag Ratio and Drag Coefficient of NACA Airfoil at Different Angles of Attack</a:t>
              </a:r>
              <a:endParaRPr lang="ko-KR" altLang="en-US" sz="1200" b="1" dirty="0">
                <a:latin typeface="Times New Roman" panose="02020603050405020304" pitchFamily="18" charset="0"/>
                <a:cs typeface="Times New Roman" panose="02020603050405020304" pitchFamily="18" charset="0"/>
              </a:endParaRPr>
            </a:p>
          </p:txBody>
        </p:sp>
      </p:grpSp>
      <p:pic>
        <p:nvPicPr>
          <p:cNvPr id="1105" name="그림 1104" descr="스크린샷, 그래픽 소프트웨어, 멀티미디어 소프트웨어이(가) 표시된 사진&#10;&#10;자동 생성된 설명">
            <a:extLst>
              <a:ext uri="{FF2B5EF4-FFF2-40B4-BE49-F238E27FC236}">
                <a16:creationId xmlns:a16="http://schemas.microsoft.com/office/drawing/2014/main" id="{D4BA2B1E-D31F-251D-6432-0CE093BE4A66}"/>
              </a:ext>
            </a:extLst>
          </p:cNvPr>
          <p:cNvPicPr>
            <a:picLocks noChangeAspect="1"/>
          </p:cNvPicPr>
          <p:nvPr/>
        </p:nvPicPr>
        <p:blipFill rotWithShape="1">
          <a:blip r:embed="rId22" cstate="print">
            <a:extLst>
              <a:ext uri="{28A0092B-C50C-407E-A947-70E740481C1C}">
                <a14:useLocalDpi xmlns:a14="http://schemas.microsoft.com/office/drawing/2010/main" val="0"/>
              </a:ext>
            </a:extLst>
          </a:blip>
          <a:srcRect l="8337" t="17454" r="11944" b="19211"/>
          <a:stretch/>
        </p:blipFill>
        <p:spPr>
          <a:xfrm>
            <a:off x="5609454" y="28114876"/>
            <a:ext cx="4506756" cy="1698516"/>
          </a:xfrm>
          <a:prstGeom prst="rect">
            <a:avLst/>
          </a:prstGeom>
        </p:spPr>
      </p:pic>
      <p:pic>
        <p:nvPicPr>
          <p:cNvPr id="1107" name="그림 1106" descr="스크린샷, 텍스트, 컴퓨터, 직사각형이(가) 표시된 사진&#10;&#10;자동 생성된 설명">
            <a:extLst>
              <a:ext uri="{FF2B5EF4-FFF2-40B4-BE49-F238E27FC236}">
                <a16:creationId xmlns:a16="http://schemas.microsoft.com/office/drawing/2014/main" id="{08CB1004-4631-C0E0-AF8D-FE649CE2DA2E}"/>
              </a:ext>
            </a:extLst>
          </p:cNvPr>
          <p:cNvPicPr>
            <a:picLocks noChangeAspect="1"/>
          </p:cNvPicPr>
          <p:nvPr/>
        </p:nvPicPr>
        <p:blipFill rotWithShape="1">
          <a:blip r:embed="rId23" cstate="print">
            <a:extLst>
              <a:ext uri="{28A0092B-C50C-407E-A947-70E740481C1C}">
                <a14:useLocalDpi xmlns:a14="http://schemas.microsoft.com/office/drawing/2010/main" val="0"/>
              </a:ext>
            </a:extLst>
          </a:blip>
          <a:srcRect l="12096" t="28417" r="13661" b="15646"/>
          <a:stretch/>
        </p:blipFill>
        <p:spPr>
          <a:xfrm>
            <a:off x="535873" y="28155942"/>
            <a:ext cx="4764570" cy="1702902"/>
          </a:xfrm>
          <a:prstGeom prst="rect">
            <a:avLst/>
          </a:prstGeom>
        </p:spPr>
      </p:pic>
      <p:sp>
        <p:nvSpPr>
          <p:cNvPr id="1108" name="TextBox 1107">
            <a:extLst>
              <a:ext uri="{FF2B5EF4-FFF2-40B4-BE49-F238E27FC236}">
                <a16:creationId xmlns:a16="http://schemas.microsoft.com/office/drawing/2014/main" id="{5BD1F30E-9DBA-ADAF-66C1-6099B7433AE1}"/>
              </a:ext>
            </a:extLst>
          </p:cNvPr>
          <p:cNvSpPr txBox="1"/>
          <p:nvPr/>
        </p:nvSpPr>
        <p:spPr>
          <a:xfrm>
            <a:off x="3284662" y="29837033"/>
            <a:ext cx="4062413" cy="261610"/>
          </a:xfrm>
          <a:prstGeom prst="rect">
            <a:avLst/>
          </a:prstGeom>
          <a:noFill/>
        </p:spPr>
        <p:txBody>
          <a:bodyPr wrap="square" rtlCol="0">
            <a:spAutoFit/>
          </a:bodyPr>
          <a:lstStyle/>
          <a:p>
            <a:pPr algn="ctr"/>
            <a:r>
              <a:rPr lang="en-US" altLang="ko-KR" sz="1100" b="1" dirty="0">
                <a:latin typeface="Times New Roman" panose="02020603050405020304" pitchFamily="18" charset="0"/>
                <a:cs typeface="Times New Roman" panose="02020603050405020304" pitchFamily="18" charset="0"/>
              </a:rPr>
              <a:t>Fig 11. Surface Mesh (Left), Volume Mesh (Right)</a:t>
            </a:r>
            <a:endParaRPr lang="ko-KR" altLang="en-US" sz="1100" b="1" dirty="0">
              <a:latin typeface="Times New Roman" panose="02020603050405020304" pitchFamily="18" charset="0"/>
              <a:cs typeface="Times New Roman" panose="02020603050405020304" pitchFamily="18" charset="0"/>
            </a:endParaRPr>
          </a:p>
        </p:txBody>
      </p:sp>
      <p:sp>
        <p:nvSpPr>
          <p:cNvPr id="1114" name="TextBox 1113">
            <a:extLst>
              <a:ext uri="{FF2B5EF4-FFF2-40B4-BE49-F238E27FC236}">
                <a16:creationId xmlns:a16="http://schemas.microsoft.com/office/drawing/2014/main" id="{0E918418-76AE-3AA3-10CD-41110EA5DC8B}"/>
              </a:ext>
            </a:extLst>
          </p:cNvPr>
          <p:cNvSpPr txBox="1"/>
          <p:nvPr/>
        </p:nvSpPr>
        <p:spPr>
          <a:xfrm>
            <a:off x="6321002" y="27921053"/>
            <a:ext cx="4062413" cy="261610"/>
          </a:xfrm>
          <a:prstGeom prst="rect">
            <a:avLst/>
          </a:prstGeom>
          <a:noFill/>
        </p:spPr>
        <p:txBody>
          <a:bodyPr wrap="square" rtlCol="0">
            <a:spAutoFit/>
          </a:bodyPr>
          <a:lstStyle/>
          <a:p>
            <a:pPr algn="ctr"/>
            <a:r>
              <a:rPr lang="en-US" altLang="ko-KR" sz="1100" b="1" dirty="0">
                <a:latin typeface="Times New Roman" panose="02020603050405020304" pitchFamily="18" charset="0"/>
                <a:cs typeface="Times New Roman" panose="02020603050405020304" pitchFamily="18" charset="0"/>
              </a:rPr>
              <a:t>Fig 10. Mesh Convergence</a:t>
            </a:r>
            <a:endParaRPr lang="ko-KR" altLang="en-US" sz="1100" b="1" dirty="0">
              <a:latin typeface="Times New Roman" panose="02020603050405020304" pitchFamily="18" charset="0"/>
              <a:cs typeface="Times New Roman" panose="02020603050405020304" pitchFamily="18" charset="0"/>
            </a:endParaRPr>
          </a:p>
        </p:txBody>
      </p:sp>
      <p:pic>
        <p:nvPicPr>
          <p:cNvPr id="7" name="그림 6" descr="텍스트, 아동 미술, 스크린샷, 다채로움이(가) 표시된 사진&#10;&#10;자동 생성된 설명">
            <a:extLst>
              <a:ext uri="{FF2B5EF4-FFF2-40B4-BE49-F238E27FC236}">
                <a16:creationId xmlns:a16="http://schemas.microsoft.com/office/drawing/2014/main" id="{F831B70B-3B98-CBFD-7367-14984B794D1A}"/>
              </a:ext>
            </a:extLst>
          </p:cNvPr>
          <p:cNvPicPr>
            <a:picLocks noChangeAspect="1"/>
          </p:cNvPicPr>
          <p:nvPr/>
        </p:nvPicPr>
        <p:blipFill rotWithShape="1">
          <a:blip r:embed="rId24" cstate="print">
            <a:extLst>
              <a:ext uri="{28A0092B-C50C-407E-A947-70E740481C1C}">
                <a14:useLocalDpi xmlns:a14="http://schemas.microsoft.com/office/drawing/2010/main" val="0"/>
              </a:ext>
            </a:extLst>
          </a:blip>
          <a:srcRect r="23188" b="600"/>
          <a:stretch/>
        </p:blipFill>
        <p:spPr>
          <a:xfrm>
            <a:off x="10967113" y="8490299"/>
            <a:ext cx="3205623" cy="2257184"/>
          </a:xfrm>
          <a:prstGeom prst="rect">
            <a:avLst/>
          </a:prstGeom>
        </p:spPr>
      </p:pic>
      <p:pic>
        <p:nvPicPr>
          <p:cNvPr id="9" name="그림 8" descr="바퀴, 스크린샷이(가) 표시된 사진&#10;&#10;자동 생성된 설명">
            <a:extLst>
              <a:ext uri="{FF2B5EF4-FFF2-40B4-BE49-F238E27FC236}">
                <a16:creationId xmlns:a16="http://schemas.microsoft.com/office/drawing/2014/main" id="{8BB43DDC-6B8B-B3F5-EE81-429388DD0A99}"/>
              </a:ext>
            </a:extLst>
          </p:cNvPr>
          <p:cNvPicPr>
            <a:picLocks noChangeAspect="1"/>
          </p:cNvPicPr>
          <p:nvPr/>
        </p:nvPicPr>
        <p:blipFill rotWithShape="1">
          <a:blip r:embed="rId25" cstate="print">
            <a:extLst>
              <a:ext uri="{28A0092B-C50C-407E-A947-70E740481C1C}">
                <a14:useLocalDpi xmlns:a14="http://schemas.microsoft.com/office/drawing/2010/main" val="0"/>
              </a:ext>
            </a:extLst>
          </a:blip>
          <a:srcRect r="27350" b="90"/>
          <a:stretch/>
        </p:blipFill>
        <p:spPr>
          <a:xfrm>
            <a:off x="10947224" y="10751989"/>
            <a:ext cx="3205623" cy="2398745"/>
          </a:xfrm>
          <a:prstGeom prst="rect">
            <a:avLst/>
          </a:prstGeom>
        </p:spPr>
      </p:pic>
      <mc:AlternateContent xmlns:mc="http://schemas.openxmlformats.org/markup-compatibility/2006" xmlns:a14="http://schemas.microsoft.com/office/drawing/2010/main">
        <mc:Choice Requires="a14">
          <p:graphicFrame>
            <p:nvGraphicFramePr>
              <p:cNvPr id="121" name="표 120">
                <a:extLst>
                  <a:ext uri="{FF2B5EF4-FFF2-40B4-BE49-F238E27FC236}">
                    <a16:creationId xmlns:a16="http://schemas.microsoft.com/office/drawing/2014/main" id="{410122FC-EE34-F54B-2DD2-B3F047AED485}"/>
                  </a:ext>
                </a:extLst>
              </p:cNvPr>
              <p:cNvGraphicFramePr>
                <a:graphicFrameLocks noGrp="1"/>
              </p:cNvGraphicFramePr>
              <p:nvPr>
                <p:extLst>
                  <p:ext uri="{D42A27DB-BD31-4B8C-83A1-F6EECF244321}">
                    <p14:modId xmlns:p14="http://schemas.microsoft.com/office/powerpoint/2010/main" val="1283829636"/>
                  </p:ext>
                </p:extLst>
              </p:nvPr>
            </p:nvGraphicFramePr>
            <p:xfrm>
              <a:off x="11182363" y="26624875"/>
              <a:ext cx="3394476" cy="2244728"/>
            </p:xfrm>
            <a:graphic>
              <a:graphicData uri="http://schemas.openxmlformats.org/drawingml/2006/table">
                <a:tbl>
                  <a:tblPr firstRow="1" firstCol="1" bandRow="1"/>
                  <a:tblGrid>
                    <a:gridCol w="1629916">
                      <a:extLst>
                        <a:ext uri="{9D8B030D-6E8A-4147-A177-3AD203B41FA5}">
                          <a16:colId xmlns:a16="http://schemas.microsoft.com/office/drawing/2014/main" val="1627792287"/>
                        </a:ext>
                      </a:extLst>
                    </a:gridCol>
                    <a:gridCol w="1764560">
                      <a:extLst>
                        <a:ext uri="{9D8B030D-6E8A-4147-A177-3AD203B41FA5}">
                          <a16:colId xmlns:a16="http://schemas.microsoft.com/office/drawing/2014/main" val="1499280312"/>
                        </a:ext>
                      </a:extLst>
                    </a:gridCol>
                  </a:tblGrid>
                  <a:tr h="280591">
                    <a:tc>
                      <a:txBody>
                        <a:bodyPr/>
                        <a:lstStyle/>
                        <a:p>
                          <a:pPr algn="ctr" fontAlgn="base" latinLnBrk="0">
                            <a:lnSpc>
                              <a:spcPct val="105000"/>
                            </a:lnSpc>
                          </a:pPr>
                          <a:r>
                            <a:rPr lang="en-US" altLang="ko-KR" sz="1400" b="1" kern="100" spc="20" dirty="0">
                              <a:effectLst/>
                              <a:latin typeface="Times New Roman" panose="02020603050405020304" pitchFamily="18" charset="0"/>
                              <a:ea typeface="나눔명조"/>
                              <a:cs typeface="Times New Roman" panose="02020603050405020304" pitchFamily="18" charset="0"/>
                            </a:rPr>
                            <a:t>Power [KW]</a:t>
                          </a:r>
                          <a:endParaRPr lang="ko-KR" sz="1400" b="1" kern="100" spc="20" dirty="0">
                            <a:effectLst/>
                            <a:latin typeface="Times New Roman" panose="02020603050405020304" pitchFamily="18" charset="0"/>
                            <a:ea typeface="나눔명조"/>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base" latinLnBrk="0">
                            <a:lnSpc>
                              <a:spcPct val="105000"/>
                            </a:lnSpc>
                          </a:pPr>
                          <a:r>
                            <a:rPr lang="en-US" altLang="ko-KR" sz="1400" b="0" kern="100" spc="20" dirty="0">
                              <a:effectLst/>
                              <a:latin typeface="Times New Roman" panose="02020603050405020304" pitchFamily="18" charset="0"/>
                              <a:ea typeface="나눔명조"/>
                              <a:cs typeface="Times New Roman" panose="02020603050405020304" pitchFamily="18" charset="0"/>
                            </a:rPr>
                            <a:t>8.6</a:t>
                          </a:r>
                          <a:endParaRPr lang="ko-KR" sz="1400" b="0" kern="100" spc="20" dirty="0">
                            <a:effectLst/>
                            <a:latin typeface="Times New Roman" panose="02020603050405020304" pitchFamily="18" charset="0"/>
                            <a:ea typeface="나눔명조"/>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571425622"/>
                      </a:ext>
                    </a:extLst>
                  </a:tr>
                  <a:tr h="280591">
                    <a:tc>
                      <a:txBody>
                        <a:bodyPr/>
                        <a:lstStyle/>
                        <a:p>
                          <a:pPr algn="ctr" fontAlgn="base" latinLnBrk="0">
                            <a:lnSpc>
                              <a:spcPct val="105000"/>
                            </a:lnSpc>
                          </a:pPr>
                          <a:r>
                            <a:rPr lang="en-US" altLang="ko-KR" sz="1400" b="1" kern="100" spc="20" dirty="0">
                              <a:effectLst/>
                              <a:latin typeface="Times New Roman" panose="02020603050405020304" pitchFamily="18" charset="0"/>
                              <a:ea typeface="나눔명조"/>
                              <a:cs typeface="Times New Roman" panose="02020603050405020304" pitchFamily="18" charset="0"/>
                            </a:rPr>
                            <a:t>Torque [Nm]</a:t>
                          </a:r>
                          <a:endParaRPr lang="ko-KR" sz="1400" b="1" kern="100" spc="20" dirty="0">
                            <a:effectLst/>
                            <a:latin typeface="Times New Roman" panose="02020603050405020304" pitchFamily="18" charset="0"/>
                            <a:ea typeface="나눔명조"/>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base" latinLnBrk="0">
                            <a:lnSpc>
                              <a:spcPct val="105000"/>
                            </a:lnSpc>
                          </a:pPr>
                          <a:r>
                            <a:rPr lang="en-US" altLang="ko-KR" sz="1400" b="0" kern="100" spc="20" dirty="0">
                              <a:effectLst/>
                              <a:latin typeface="Times New Roman" panose="02020603050405020304" pitchFamily="18" charset="0"/>
                              <a:ea typeface="나눔명조"/>
                              <a:cs typeface="Times New Roman" panose="02020603050405020304" pitchFamily="18" charset="0"/>
                            </a:rPr>
                            <a:t>33.9</a:t>
                          </a:r>
                          <a:endParaRPr lang="ko-KR" sz="1400" b="0" kern="100" spc="20" dirty="0">
                            <a:effectLst/>
                            <a:latin typeface="Times New Roman" panose="02020603050405020304" pitchFamily="18" charset="0"/>
                            <a:ea typeface="나눔명조"/>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738396229"/>
                      </a:ext>
                    </a:extLst>
                  </a:tr>
                  <a:tr h="280591">
                    <a:tc>
                      <a:txBody>
                        <a:bodyPr/>
                        <a:lstStyle/>
                        <a:p>
                          <a:pPr algn="ctr" fontAlgn="base" latinLnBrk="0">
                            <a:lnSpc>
                              <a:spcPct val="105000"/>
                            </a:lnSpc>
                          </a:pPr>
                          <a14:m>
                            <m:oMath xmlns:m="http://schemas.openxmlformats.org/officeDocument/2006/math">
                              <m:r>
                                <a:rPr lang="en-US" altLang="ko-KR" sz="1400" b="1" i="1" kern="100" spc="20" smtClean="0">
                                  <a:effectLst/>
                                  <a:latin typeface="Cambria Math" panose="02040503050406030204" pitchFamily="18" charset="0"/>
                                  <a:ea typeface="나눔명조"/>
                                  <a:cs typeface="Times New Roman" panose="02020603050405020304" pitchFamily="18" charset="0"/>
                                </a:rPr>
                                <m:t>𝝎</m:t>
                              </m:r>
                            </m:oMath>
                          </a14:m>
                          <a:r>
                            <a:rPr lang="en-US" altLang="ko-KR" sz="1400" b="1" kern="100" spc="20" dirty="0">
                              <a:effectLst/>
                              <a:latin typeface="Times New Roman" panose="02020603050405020304" pitchFamily="18" charset="0"/>
                              <a:ea typeface="나눔명조"/>
                              <a:cs typeface="Times New Roman" panose="02020603050405020304" pitchFamily="18" charset="0"/>
                            </a:rPr>
                            <a:t> [rad/s]</a:t>
                          </a:r>
                        </a:p>
                      </a:txBody>
                      <a:tcPr marL="68580" marR="68580" marT="0" marB="0" anchor="ctr">
                        <a:lnL w="12700" cap="flat" cmpd="sng" algn="ctr">
                          <a:no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base" latinLnBrk="0">
                            <a:lnSpc>
                              <a:spcPct val="105000"/>
                            </a:lnSpc>
                          </a:pPr>
                          <a:r>
                            <a:rPr lang="en-US" altLang="ko-KR" sz="1400" b="0" kern="100" spc="20" dirty="0">
                              <a:effectLst/>
                              <a:latin typeface="Times New Roman" panose="02020603050405020304" pitchFamily="18" charset="0"/>
                              <a:ea typeface="나눔명조"/>
                              <a:cs typeface="Times New Roman" panose="02020603050405020304" pitchFamily="18" charset="0"/>
                            </a:rPr>
                            <a:t>254.59 </a:t>
                          </a:r>
                          <a:endParaRPr lang="ko-KR" sz="1400" b="0" kern="100" spc="20" dirty="0">
                            <a:effectLst/>
                            <a:latin typeface="Times New Roman" panose="02020603050405020304" pitchFamily="18" charset="0"/>
                            <a:ea typeface="나눔명조"/>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176075358"/>
                      </a:ext>
                    </a:extLst>
                  </a:tr>
                  <a:tr h="280591">
                    <a:tc>
                      <a:txBody>
                        <a:bodyPr/>
                        <a:lstStyle/>
                        <a:p>
                          <a:pPr algn="ctr" fontAlgn="base" latinLnBrk="0">
                            <a:lnSpc>
                              <a:spcPct val="105000"/>
                            </a:lnSpc>
                          </a:pPr>
                          <a:r>
                            <a:rPr lang="en-US" altLang="ko-KR" sz="1400" b="1" kern="100" spc="20" dirty="0">
                              <a:effectLst/>
                              <a:latin typeface="Times New Roman" panose="02020603050405020304" pitchFamily="18" charset="0"/>
                              <a:ea typeface="나눔명조"/>
                              <a:cs typeface="Times New Roman" panose="02020603050405020304" pitchFamily="18" charset="0"/>
                            </a:rPr>
                            <a:t>Wheel Radius [m]</a:t>
                          </a:r>
                          <a:endParaRPr lang="ko-KR" sz="1400" b="1" kern="100" spc="20" dirty="0">
                            <a:effectLst/>
                            <a:latin typeface="Times New Roman" panose="02020603050405020304" pitchFamily="18" charset="0"/>
                            <a:ea typeface="나눔명조"/>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base" latinLnBrk="0">
                            <a:lnSpc>
                              <a:spcPct val="105000"/>
                            </a:lnSpc>
                          </a:pPr>
                          <a:r>
                            <a:rPr lang="en-US" altLang="ko-KR" sz="1400" b="0" kern="100" spc="20" dirty="0">
                              <a:effectLst/>
                              <a:latin typeface="Times New Roman" panose="02020603050405020304" pitchFamily="18" charset="0"/>
                              <a:ea typeface="나눔명조"/>
                              <a:cs typeface="Times New Roman" panose="02020603050405020304" pitchFamily="18" charset="0"/>
                            </a:rPr>
                            <a:t>0.115</a:t>
                          </a:r>
                          <a:endParaRPr lang="ko-KR" sz="1400" b="0" kern="100" spc="20" dirty="0">
                            <a:effectLst/>
                            <a:latin typeface="Times New Roman" panose="02020603050405020304" pitchFamily="18" charset="0"/>
                            <a:ea typeface="나눔명조"/>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346683809"/>
                      </a:ext>
                    </a:extLst>
                  </a:tr>
                  <a:tr h="280591">
                    <a:tc>
                      <a:txBody>
                        <a:bodyPr/>
                        <a:lstStyle/>
                        <a:p>
                          <a:pPr algn="ctr" fontAlgn="base" latinLnBrk="0">
                            <a:lnSpc>
                              <a:spcPct val="105000"/>
                            </a:lnSpc>
                          </a:pPr>
                          <a14:m>
                            <m:oMathPara xmlns:m="http://schemas.openxmlformats.org/officeDocument/2006/math">
                              <m:oMathParaPr>
                                <m:jc m:val="centerGroup"/>
                              </m:oMathParaPr>
                              <m:oMath xmlns:m="http://schemas.openxmlformats.org/officeDocument/2006/math">
                                <m:sSub>
                                  <m:sSubPr>
                                    <m:ctrlPr>
                                      <a:rPr lang="en-US" altLang="ko-KR" sz="1400" b="1" i="1" kern="100" spc="20" smtClean="0">
                                        <a:effectLst/>
                                        <a:latin typeface="Cambria Math" panose="02040503050406030204" pitchFamily="18" charset="0"/>
                                        <a:ea typeface="나눔명조"/>
                                        <a:cs typeface="Times New Roman" panose="02020603050405020304" pitchFamily="18" charset="0"/>
                                      </a:rPr>
                                    </m:ctrlPr>
                                  </m:sSubPr>
                                  <m:e>
                                    <m:r>
                                      <a:rPr lang="en-US" altLang="ko-KR" sz="1400" b="1" i="1" kern="100" spc="20" smtClean="0">
                                        <a:effectLst/>
                                        <a:latin typeface="Cambria Math" panose="02040503050406030204" pitchFamily="18" charset="0"/>
                                        <a:ea typeface="나눔명조"/>
                                        <a:cs typeface="Times New Roman" panose="02020603050405020304" pitchFamily="18" charset="0"/>
                                      </a:rPr>
                                      <m:t>𝒁</m:t>
                                    </m:r>
                                  </m:e>
                                  <m:sub>
                                    <m:r>
                                      <a:rPr lang="en-US" altLang="ko-KR" sz="1400" b="1" i="1" kern="100" spc="20" smtClean="0">
                                        <a:effectLst/>
                                        <a:latin typeface="Cambria Math" panose="02040503050406030204" pitchFamily="18" charset="0"/>
                                        <a:ea typeface="나눔명조"/>
                                        <a:cs typeface="Times New Roman" panose="02020603050405020304" pitchFamily="18" charset="0"/>
                                      </a:rPr>
                                      <m:t>𝑨</m:t>
                                    </m:r>
                                  </m:sub>
                                </m:sSub>
                                <m:r>
                                  <a:rPr lang="en-US" altLang="ko-KR" sz="1400" b="1" i="1" kern="100" spc="20" smtClean="0">
                                    <a:effectLst/>
                                    <a:latin typeface="Cambria Math" panose="02040503050406030204" pitchFamily="18" charset="0"/>
                                    <a:ea typeface="나눔명조"/>
                                    <a:cs typeface="Times New Roman" panose="02020603050405020304" pitchFamily="18" charset="0"/>
                                  </a:rPr>
                                  <m:t>:</m:t>
                                </m:r>
                                <m:sSub>
                                  <m:sSubPr>
                                    <m:ctrlPr>
                                      <a:rPr lang="en-US" altLang="ko-KR" sz="1400" b="1" i="1" kern="100" spc="20" smtClean="0">
                                        <a:effectLst/>
                                        <a:latin typeface="Cambria Math" panose="02040503050406030204" pitchFamily="18" charset="0"/>
                                        <a:ea typeface="나눔명조"/>
                                        <a:cs typeface="Times New Roman" panose="02020603050405020304" pitchFamily="18" charset="0"/>
                                      </a:rPr>
                                    </m:ctrlPr>
                                  </m:sSubPr>
                                  <m:e>
                                    <m:r>
                                      <a:rPr lang="en-US" altLang="ko-KR" sz="1400" b="1" i="1" kern="100" spc="20" smtClean="0">
                                        <a:effectLst/>
                                        <a:latin typeface="Cambria Math" panose="02040503050406030204" pitchFamily="18" charset="0"/>
                                        <a:ea typeface="나눔명조"/>
                                        <a:cs typeface="Times New Roman" panose="02020603050405020304" pitchFamily="18" charset="0"/>
                                      </a:rPr>
                                      <m:t>𝒁</m:t>
                                    </m:r>
                                  </m:e>
                                  <m:sub>
                                    <m:r>
                                      <a:rPr lang="en-US" altLang="ko-KR" sz="1400" b="1" i="1" kern="100" spc="20" smtClean="0">
                                        <a:effectLst/>
                                        <a:latin typeface="Cambria Math" panose="02040503050406030204" pitchFamily="18" charset="0"/>
                                        <a:ea typeface="나눔명조"/>
                                        <a:cs typeface="Times New Roman" panose="02020603050405020304" pitchFamily="18" charset="0"/>
                                      </a:rPr>
                                      <m:t>𝑩</m:t>
                                    </m:r>
                                  </m:sub>
                                </m:sSub>
                              </m:oMath>
                            </m:oMathPara>
                          </a14:m>
                          <a:endParaRPr lang="ko-KR" sz="1400" b="1" kern="100" spc="20" dirty="0">
                            <a:effectLst/>
                            <a:latin typeface="Times New Roman" panose="02020603050405020304" pitchFamily="18" charset="0"/>
                            <a:ea typeface="나눔명조"/>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base" latinLnBrk="0">
                            <a:lnSpc>
                              <a:spcPct val="105000"/>
                            </a:lnSpc>
                          </a:pPr>
                          <a:r>
                            <a:rPr lang="en-US" altLang="ko-KR" sz="1400" b="0" kern="100" spc="20" dirty="0">
                              <a:effectLst/>
                              <a:latin typeface="Times New Roman" panose="02020603050405020304" pitchFamily="18" charset="0"/>
                              <a:ea typeface="나눔명조"/>
                              <a:cs typeface="Times New Roman" panose="02020603050405020304" pitchFamily="18" charset="0"/>
                            </a:rPr>
                            <a:t>17:50</a:t>
                          </a:r>
                          <a:endParaRPr lang="ko-KR" sz="1400" b="0" kern="100" spc="20" dirty="0">
                            <a:effectLst/>
                            <a:latin typeface="Times New Roman" panose="02020603050405020304" pitchFamily="18" charset="0"/>
                            <a:ea typeface="나눔명조"/>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083848000"/>
                      </a:ext>
                    </a:extLst>
                  </a:tr>
                  <a:tr h="280591">
                    <a:tc>
                      <a:txBody>
                        <a:bodyPr/>
                        <a:lstStyle/>
                        <a:p>
                          <a:pPr algn="ctr" fontAlgn="base" latinLnBrk="0">
                            <a:lnSpc>
                              <a:spcPct val="105000"/>
                            </a:lnSpc>
                          </a:pPr>
                          <a14:m>
                            <m:oMath xmlns:m="http://schemas.openxmlformats.org/officeDocument/2006/math">
                              <m:r>
                                <a:rPr lang="en-US" altLang="ko-KR" sz="1400" b="1" i="1" kern="100" spc="20" smtClean="0">
                                  <a:effectLst/>
                                  <a:latin typeface="Cambria Math" panose="02040503050406030204" pitchFamily="18" charset="0"/>
                                  <a:ea typeface="나눔명조"/>
                                  <a:cs typeface="Times New Roman" panose="02020603050405020304" pitchFamily="18" charset="0"/>
                                </a:rPr>
                                <m:t>𝒎</m:t>
                              </m:r>
                            </m:oMath>
                          </a14:m>
                          <a:r>
                            <a:rPr lang="en-US" altLang="ko-KR" sz="1400" b="1" kern="100" spc="20" dirty="0">
                              <a:effectLst/>
                              <a:latin typeface="Times New Roman" panose="02020603050405020304" pitchFamily="18" charset="0"/>
                              <a:ea typeface="나눔명조"/>
                              <a:cs typeface="Times New Roman" panose="02020603050405020304" pitchFamily="18" charset="0"/>
                            </a:rPr>
                            <a:t> [kg]</a:t>
                          </a:r>
                          <a:endParaRPr lang="ko-KR" sz="1400" b="1" kern="100" spc="20" dirty="0">
                            <a:effectLst/>
                            <a:latin typeface="Times New Roman" panose="02020603050405020304" pitchFamily="18" charset="0"/>
                            <a:ea typeface="나눔명조"/>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base" latinLnBrk="0">
                            <a:lnSpc>
                              <a:spcPct val="105000"/>
                            </a:lnSpc>
                          </a:pPr>
                          <a:r>
                            <a:rPr lang="en-US" altLang="ko-KR" sz="1400" b="0" kern="100" spc="20" dirty="0">
                              <a:effectLst/>
                              <a:latin typeface="Times New Roman" panose="02020603050405020304" pitchFamily="18" charset="0"/>
                              <a:ea typeface="나눔명조"/>
                              <a:cs typeface="Times New Roman" panose="02020603050405020304" pitchFamily="18" charset="0"/>
                            </a:rPr>
                            <a:t>250</a:t>
                          </a:r>
                          <a:endParaRPr lang="ko-KR" sz="1400" b="0" kern="100" spc="20" dirty="0">
                            <a:effectLst/>
                            <a:latin typeface="Times New Roman" panose="02020603050405020304" pitchFamily="18" charset="0"/>
                            <a:ea typeface="나눔명조"/>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249520471"/>
                      </a:ext>
                    </a:extLst>
                  </a:tr>
                  <a:tr h="280591">
                    <a:tc>
                      <a:txBody>
                        <a:bodyPr/>
                        <a:lstStyle/>
                        <a:p>
                          <a:pPr algn="ctr" fontAlgn="base" latinLnBrk="0">
                            <a:lnSpc>
                              <a:spcPct val="105000"/>
                            </a:lnSpc>
                          </a:pPr>
                          <a14:m>
                            <m:oMathPara xmlns:m="http://schemas.openxmlformats.org/officeDocument/2006/math">
                              <m:oMathParaPr>
                                <m:jc m:val="centerGroup"/>
                              </m:oMathParaPr>
                              <m:oMath xmlns:m="http://schemas.openxmlformats.org/officeDocument/2006/math">
                                <m:sSub>
                                  <m:sSubPr>
                                    <m:ctrlPr>
                                      <a:rPr lang="en-US" altLang="ko-KR" sz="1400" b="1" i="1" kern="100" spc="20" smtClean="0">
                                        <a:effectLst/>
                                        <a:latin typeface="Cambria Math" panose="02040503050406030204" pitchFamily="18" charset="0"/>
                                        <a:ea typeface="나눔명조"/>
                                        <a:cs typeface="Times New Roman" panose="02020603050405020304" pitchFamily="18" charset="0"/>
                                      </a:rPr>
                                    </m:ctrlPr>
                                  </m:sSubPr>
                                  <m:e>
                                    <m:r>
                                      <a:rPr lang="en-US" altLang="ko-KR" sz="1400" b="1" i="1" kern="100" spc="20" smtClean="0">
                                        <a:effectLst/>
                                        <a:latin typeface="Cambria Math" panose="02040503050406030204" pitchFamily="18" charset="0"/>
                                        <a:ea typeface="나눔명조"/>
                                        <a:cs typeface="Times New Roman" panose="02020603050405020304" pitchFamily="18" charset="0"/>
                                      </a:rPr>
                                      <m:t>𝒇</m:t>
                                    </m:r>
                                  </m:e>
                                  <m:sub>
                                    <m:r>
                                      <a:rPr lang="en-US" altLang="ko-KR" sz="1400" b="1" i="1" kern="100" spc="20" smtClean="0">
                                        <a:effectLst/>
                                        <a:latin typeface="Cambria Math" panose="02040503050406030204" pitchFamily="18" charset="0"/>
                                        <a:ea typeface="나눔명조"/>
                                        <a:cs typeface="Times New Roman" panose="02020603050405020304" pitchFamily="18" charset="0"/>
                                      </a:rPr>
                                      <m:t>𝒍</m:t>
                                    </m:r>
                                  </m:sub>
                                </m:sSub>
                                <m:r>
                                  <a:rPr lang="en-US" altLang="ko-KR" sz="1400" b="1" i="0" kern="100" spc="20" smtClean="0">
                                    <a:effectLst/>
                                    <a:latin typeface="Cambria Math" panose="02040503050406030204" pitchFamily="18" charset="0"/>
                                    <a:ea typeface="나눔명조"/>
                                    <a:cs typeface="Times New Roman" panose="02020603050405020304" pitchFamily="18" charset="0"/>
                                  </a:rPr>
                                  <m:t>:</m:t>
                                </m:r>
                                <m:r>
                                  <a:rPr lang="en-US" altLang="ko-KR" sz="1400" b="1" i="0" kern="100" spc="20" smtClean="0">
                                    <a:effectLst/>
                                    <a:latin typeface="Cambria Math" panose="02040503050406030204" pitchFamily="18" charset="0"/>
                                    <a:ea typeface="나눔명조"/>
                                    <a:cs typeface="Times New Roman" panose="02020603050405020304" pitchFamily="18" charset="0"/>
                                  </a:rPr>
                                  <m:t>𝐟𝐫𝐢𝐜𝐭𝐢𝐨𝐧</m:t>
                                </m:r>
                                <m:r>
                                  <a:rPr lang="en-US" altLang="ko-KR" sz="1400" b="1" i="0" kern="100" spc="20" smtClean="0">
                                    <a:effectLst/>
                                    <a:latin typeface="Cambria Math" panose="02040503050406030204" pitchFamily="18" charset="0"/>
                                    <a:ea typeface="나눔명조"/>
                                    <a:cs typeface="Times New Roman" panose="02020603050405020304" pitchFamily="18" charset="0"/>
                                  </a:rPr>
                                  <m:t> </m:t>
                                </m:r>
                                <m:r>
                                  <a:rPr lang="en-US" altLang="ko-KR" sz="1400" b="1" i="0" kern="100" spc="20" smtClean="0">
                                    <a:effectLst/>
                                    <a:latin typeface="Cambria Math" panose="02040503050406030204" pitchFamily="18" charset="0"/>
                                    <a:ea typeface="나눔명조"/>
                                    <a:cs typeface="Times New Roman" panose="02020603050405020304" pitchFamily="18" charset="0"/>
                                  </a:rPr>
                                  <m:t>𝐥𝐨𝐬𝐬</m:t>
                                </m:r>
                              </m:oMath>
                            </m:oMathPara>
                          </a14:m>
                          <a:endParaRPr lang="ko-KR" sz="1400" b="1" kern="100" spc="20" dirty="0">
                            <a:effectLst/>
                            <a:latin typeface="Times New Roman" panose="02020603050405020304" pitchFamily="18" charset="0"/>
                            <a:ea typeface="나눔명조"/>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base" latinLnBrk="0">
                            <a:lnSpc>
                              <a:spcPct val="105000"/>
                            </a:lnSpc>
                          </a:pPr>
                          <a:r>
                            <a:rPr lang="en-US" altLang="ko-KR" sz="1400" b="0" kern="100" spc="20" dirty="0">
                              <a:effectLst/>
                              <a:latin typeface="Times New Roman" panose="02020603050405020304" pitchFamily="18" charset="0"/>
                              <a:ea typeface="나눔명조"/>
                              <a:cs typeface="Times New Roman" panose="02020603050405020304" pitchFamily="18" charset="0"/>
                            </a:rPr>
                            <a:t>0.7</a:t>
                          </a:r>
                          <a:endParaRPr lang="ko-KR" sz="1400" b="0" kern="100" spc="20" dirty="0">
                            <a:effectLst/>
                            <a:latin typeface="Times New Roman" panose="02020603050405020304" pitchFamily="18" charset="0"/>
                            <a:ea typeface="나눔명조"/>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868403072"/>
                      </a:ext>
                    </a:extLst>
                  </a:tr>
                  <a:tr h="280591">
                    <a:tc>
                      <a:txBody>
                        <a:bodyPr/>
                        <a:lstStyle/>
                        <a:p>
                          <a:pPr algn="ctr" fontAlgn="base" latinLnBrk="0">
                            <a:lnSpc>
                              <a:spcPct val="105000"/>
                            </a:lnSpc>
                          </a:pPr>
                          <a14:m>
                            <m:oMathPara xmlns:m="http://schemas.openxmlformats.org/officeDocument/2006/math">
                              <m:oMathParaPr>
                                <m:jc m:val="centerGroup"/>
                              </m:oMathParaPr>
                              <m:oMath xmlns:m="http://schemas.openxmlformats.org/officeDocument/2006/math">
                                <m:sSub>
                                  <m:sSubPr>
                                    <m:ctrlPr>
                                      <a:rPr lang="en-US" altLang="ko-KR" sz="1400" b="1" i="1" kern="100" spc="20" dirty="0" smtClean="0">
                                        <a:effectLst/>
                                        <a:latin typeface="Cambria Math" panose="02040503050406030204" pitchFamily="18" charset="0"/>
                                        <a:ea typeface="나눔명조"/>
                                        <a:cs typeface="Times New Roman" panose="02020603050405020304" pitchFamily="18" charset="0"/>
                                      </a:rPr>
                                    </m:ctrlPr>
                                  </m:sSubPr>
                                  <m:e>
                                    <m:r>
                                      <a:rPr lang="en-US" altLang="ko-KR" sz="1400" b="1" i="1" kern="100" spc="20" dirty="0" smtClean="0">
                                        <a:effectLst/>
                                        <a:latin typeface="Cambria Math" panose="02040503050406030204" pitchFamily="18" charset="0"/>
                                        <a:ea typeface="나눔명조"/>
                                        <a:cs typeface="Times New Roman" panose="02020603050405020304" pitchFamily="18" charset="0"/>
                                      </a:rPr>
                                      <m:t>𝒄</m:t>
                                    </m:r>
                                  </m:e>
                                  <m:sub>
                                    <m:r>
                                      <a:rPr lang="en-US" altLang="ko-KR" sz="1400" b="1" i="1" kern="100" spc="20" dirty="0" smtClean="0">
                                        <a:effectLst/>
                                        <a:latin typeface="Cambria Math" panose="02040503050406030204" pitchFamily="18" charset="0"/>
                                        <a:ea typeface="나눔명조"/>
                                        <a:cs typeface="Times New Roman" panose="02020603050405020304" pitchFamily="18" charset="0"/>
                                      </a:rPr>
                                      <m:t>𝒍</m:t>
                                    </m:r>
                                  </m:sub>
                                </m:sSub>
                                <m:r>
                                  <a:rPr lang="en-US" altLang="ko-KR" sz="1400" b="1" i="1" kern="100" spc="20" dirty="0" smtClean="0">
                                    <a:effectLst/>
                                    <a:latin typeface="Cambria Math" panose="02040503050406030204" pitchFamily="18" charset="0"/>
                                    <a:ea typeface="나눔명조"/>
                                    <a:cs typeface="Times New Roman" panose="02020603050405020304" pitchFamily="18" charset="0"/>
                                  </a:rPr>
                                  <m:t>:</m:t>
                                </m:r>
                                <m:r>
                                  <a:rPr lang="en-US" altLang="ko-KR" sz="1400" b="1" i="0" kern="100" spc="20" dirty="0" smtClean="0">
                                    <a:effectLst/>
                                    <a:latin typeface="Cambria Math" panose="02040503050406030204" pitchFamily="18" charset="0"/>
                                    <a:ea typeface="나눔명조"/>
                                    <a:cs typeface="Times New Roman" panose="02020603050405020304" pitchFamily="18" charset="0"/>
                                  </a:rPr>
                                  <m:t>𝐜𝐢𝐫𝐜𝐮𝐢𝐭</m:t>
                                </m:r>
                                <m:r>
                                  <a:rPr lang="en-US" altLang="ko-KR" sz="1400" b="1" i="0" kern="100" spc="20" dirty="0" smtClean="0">
                                    <a:effectLst/>
                                    <a:latin typeface="Cambria Math" panose="02040503050406030204" pitchFamily="18" charset="0"/>
                                    <a:ea typeface="나눔명조"/>
                                    <a:cs typeface="Times New Roman" panose="02020603050405020304" pitchFamily="18" charset="0"/>
                                  </a:rPr>
                                  <m:t> </m:t>
                                </m:r>
                                <m:r>
                                  <a:rPr lang="en-US" altLang="ko-KR" sz="1400" b="1" i="0" kern="100" spc="20" dirty="0" smtClean="0">
                                    <a:effectLst/>
                                    <a:latin typeface="Cambria Math" panose="02040503050406030204" pitchFamily="18" charset="0"/>
                                    <a:ea typeface="나눔명조"/>
                                    <a:cs typeface="Times New Roman" panose="02020603050405020304" pitchFamily="18" charset="0"/>
                                  </a:rPr>
                                  <m:t>𝐥𝐨𝐬𝐬</m:t>
                                </m:r>
                              </m:oMath>
                            </m:oMathPara>
                          </a14:m>
                          <a:endParaRPr lang="ko-KR" sz="1400" b="1" i="0" kern="100" spc="20" dirty="0">
                            <a:effectLst/>
                            <a:latin typeface="Times New Roman" panose="02020603050405020304" pitchFamily="18" charset="0"/>
                            <a:ea typeface="나눔명조"/>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algn="ctr" fontAlgn="base" latinLnBrk="0">
                            <a:lnSpc>
                              <a:spcPct val="105000"/>
                            </a:lnSpc>
                          </a:pPr>
                          <a:r>
                            <a:rPr lang="en-US" altLang="ko-KR" sz="1400" b="0" kern="100" spc="20" dirty="0">
                              <a:effectLst/>
                              <a:latin typeface="Times New Roman" panose="02020603050405020304" pitchFamily="18" charset="0"/>
                              <a:ea typeface="나눔명조"/>
                              <a:cs typeface="Times New Roman" panose="02020603050405020304" pitchFamily="18" charset="0"/>
                            </a:rPr>
                            <a:t>0.85</a:t>
                          </a:r>
                          <a:endParaRPr lang="ko-KR" sz="1400" b="0" kern="100" spc="20" dirty="0">
                            <a:effectLst/>
                            <a:latin typeface="Times New Roman" panose="02020603050405020304" pitchFamily="18" charset="0"/>
                            <a:ea typeface="나눔명조"/>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2315489752"/>
                      </a:ext>
                    </a:extLst>
                  </a:tr>
                </a:tbl>
              </a:graphicData>
            </a:graphic>
          </p:graphicFrame>
        </mc:Choice>
        <mc:Fallback xmlns="">
          <p:graphicFrame>
            <p:nvGraphicFramePr>
              <p:cNvPr id="121" name="표 120">
                <a:extLst>
                  <a:ext uri="{FF2B5EF4-FFF2-40B4-BE49-F238E27FC236}">
                    <a16:creationId xmlns:a16="http://schemas.microsoft.com/office/drawing/2014/main" id="{410122FC-EE34-F54B-2DD2-B3F047AED485}"/>
                  </a:ext>
                </a:extLst>
              </p:cNvPr>
              <p:cNvGraphicFramePr>
                <a:graphicFrameLocks noGrp="1"/>
              </p:cNvGraphicFramePr>
              <p:nvPr>
                <p:extLst>
                  <p:ext uri="{D42A27DB-BD31-4B8C-83A1-F6EECF244321}">
                    <p14:modId xmlns:p14="http://schemas.microsoft.com/office/powerpoint/2010/main" val="1283829636"/>
                  </p:ext>
                </p:extLst>
              </p:nvPr>
            </p:nvGraphicFramePr>
            <p:xfrm>
              <a:off x="11182363" y="26624875"/>
              <a:ext cx="3394476" cy="2244728"/>
            </p:xfrm>
            <a:graphic>
              <a:graphicData uri="http://schemas.openxmlformats.org/drawingml/2006/table">
                <a:tbl>
                  <a:tblPr firstRow="1" firstCol="1" bandRow="1"/>
                  <a:tblGrid>
                    <a:gridCol w="1629916">
                      <a:extLst>
                        <a:ext uri="{9D8B030D-6E8A-4147-A177-3AD203B41FA5}">
                          <a16:colId xmlns:a16="http://schemas.microsoft.com/office/drawing/2014/main" val="1627792287"/>
                        </a:ext>
                      </a:extLst>
                    </a:gridCol>
                    <a:gridCol w="1764560">
                      <a:extLst>
                        <a:ext uri="{9D8B030D-6E8A-4147-A177-3AD203B41FA5}">
                          <a16:colId xmlns:a16="http://schemas.microsoft.com/office/drawing/2014/main" val="1499280312"/>
                        </a:ext>
                      </a:extLst>
                    </a:gridCol>
                  </a:tblGrid>
                  <a:tr h="280591">
                    <a:tc>
                      <a:txBody>
                        <a:bodyPr/>
                        <a:lstStyle/>
                        <a:p>
                          <a:pPr algn="ctr" fontAlgn="base" latinLnBrk="0">
                            <a:lnSpc>
                              <a:spcPct val="105000"/>
                            </a:lnSpc>
                          </a:pPr>
                          <a:r>
                            <a:rPr lang="en-US" altLang="ko-KR" sz="1400" b="1" kern="100" spc="20" dirty="0">
                              <a:effectLst/>
                              <a:latin typeface="Times New Roman" panose="02020603050405020304" pitchFamily="18" charset="0"/>
                              <a:ea typeface="나눔명조"/>
                              <a:cs typeface="Times New Roman" panose="02020603050405020304" pitchFamily="18" charset="0"/>
                            </a:rPr>
                            <a:t>Power [KW]</a:t>
                          </a:r>
                          <a:endParaRPr lang="ko-KR" sz="1400" b="1" kern="100" spc="20" dirty="0">
                            <a:effectLst/>
                            <a:latin typeface="Times New Roman" panose="02020603050405020304" pitchFamily="18" charset="0"/>
                            <a:ea typeface="나눔명조"/>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base" latinLnBrk="0">
                            <a:lnSpc>
                              <a:spcPct val="105000"/>
                            </a:lnSpc>
                          </a:pPr>
                          <a:r>
                            <a:rPr lang="en-US" altLang="ko-KR" sz="1400" b="0" kern="100" spc="20" dirty="0">
                              <a:effectLst/>
                              <a:latin typeface="Times New Roman" panose="02020603050405020304" pitchFamily="18" charset="0"/>
                              <a:ea typeface="나눔명조"/>
                              <a:cs typeface="Times New Roman" panose="02020603050405020304" pitchFamily="18" charset="0"/>
                            </a:rPr>
                            <a:t>8.6</a:t>
                          </a:r>
                          <a:endParaRPr lang="ko-KR" sz="1400" b="0" kern="100" spc="20" dirty="0">
                            <a:effectLst/>
                            <a:latin typeface="Times New Roman" panose="02020603050405020304" pitchFamily="18" charset="0"/>
                            <a:ea typeface="나눔명조"/>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571425622"/>
                      </a:ext>
                    </a:extLst>
                  </a:tr>
                  <a:tr h="280591">
                    <a:tc>
                      <a:txBody>
                        <a:bodyPr/>
                        <a:lstStyle/>
                        <a:p>
                          <a:pPr algn="ctr" fontAlgn="base" latinLnBrk="0">
                            <a:lnSpc>
                              <a:spcPct val="105000"/>
                            </a:lnSpc>
                          </a:pPr>
                          <a:r>
                            <a:rPr lang="en-US" altLang="ko-KR" sz="1400" b="1" kern="100" spc="20" dirty="0">
                              <a:effectLst/>
                              <a:latin typeface="Times New Roman" panose="02020603050405020304" pitchFamily="18" charset="0"/>
                              <a:ea typeface="나눔명조"/>
                              <a:cs typeface="Times New Roman" panose="02020603050405020304" pitchFamily="18" charset="0"/>
                            </a:rPr>
                            <a:t>Torque [Nm]</a:t>
                          </a:r>
                          <a:endParaRPr lang="ko-KR" sz="1400" b="1" kern="100" spc="20" dirty="0">
                            <a:effectLst/>
                            <a:latin typeface="Times New Roman" panose="02020603050405020304" pitchFamily="18" charset="0"/>
                            <a:ea typeface="나눔명조"/>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base" latinLnBrk="0">
                            <a:lnSpc>
                              <a:spcPct val="105000"/>
                            </a:lnSpc>
                          </a:pPr>
                          <a:r>
                            <a:rPr lang="en-US" altLang="ko-KR" sz="1400" b="0" kern="100" spc="20" dirty="0">
                              <a:effectLst/>
                              <a:latin typeface="Times New Roman" panose="02020603050405020304" pitchFamily="18" charset="0"/>
                              <a:ea typeface="나눔명조"/>
                              <a:cs typeface="Times New Roman" panose="02020603050405020304" pitchFamily="18" charset="0"/>
                            </a:rPr>
                            <a:t>33.9</a:t>
                          </a:r>
                          <a:endParaRPr lang="ko-KR" sz="1400" b="0" kern="100" spc="20" dirty="0">
                            <a:effectLst/>
                            <a:latin typeface="Times New Roman" panose="02020603050405020304" pitchFamily="18" charset="0"/>
                            <a:ea typeface="나눔명조"/>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738396229"/>
                      </a:ext>
                    </a:extLst>
                  </a:tr>
                  <a:tr h="280591">
                    <a:tc>
                      <a:txBody>
                        <a:bodyPr/>
                        <a:lstStyle/>
                        <a:p>
                          <a:endParaRPr lang="ko-KR"/>
                        </a:p>
                      </a:txBody>
                      <a:tcPr marL="68580" marR="68580" marT="0" marB="0" anchor="ctr">
                        <a:lnL w="12700" cap="flat" cmpd="sng" algn="ctr">
                          <a:no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a:blip r:embed="rId26"/>
                          <a:stretch>
                            <a:fillRect t="-206522" r="-108582" b="-530435"/>
                          </a:stretch>
                        </a:blipFill>
                      </a:tcPr>
                    </a:tc>
                    <a:tc>
                      <a:txBody>
                        <a:bodyPr/>
                        <a:lstStyle/>
                        <a:p>
                          <a:pPr algn="ctr" fontAlgn="base" latinLnBrk="0">
                            <a:lnSpc>
                              <a:spcPct val="105000"/>
                            </a:lnSpc>
                          </a:pPr>
                          <a:r>
                            <a:rPr lang="en-US" altLang="ko-KR" sz="1400" b="0" kern="100" spc="20" dirty="0">
                              <a:effectLst/>
                              <a:latin typeface="Times New Roman" panose="02020603050405020304" pitchFamily="18" charset="0"/>
                              <a:ea typeface="나눔명조"/>
                              <a:cs typeface="Times New Roman" panose="02020603050405020304" pitchFamily="18" charset="0"/>
                            </a:rPr>
                            <a:t>254.59 </a:t>
                          </a:r>
                          <a:endParaRPr lang="ko-KR" sz="1400" b="0" kern="100" spc="20" dirty="0">
                            <a:effectLst/>
                            <a:latin typeface="Times New Roman" panose="02020603050405020304" pitchFamily="18" charset="0"/>
                            <a:ea typeface="나눔명조"/>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176075358"/>
                      </a:ext>
                    </a:extLst>
                  </a:tr>
                  <a:tr h="280591">
                    <a:tc>
                      <a:txBody>
                        <a:bodyPr/>
                        <a:lstStyle/>
                        <a:p>
                          <a:pPr algn="ctr" fontAlgn="base" latinLnBrk="0">
                            <a:lnSpc>
                              <a:spcPct val="105000"/>
                            </a:lnSpc>
                          </a:pPr>
                          <a:r>
                            <a:rPr lang="en-US" altLang="ko-KR" sz="1400" b="1" kern="100" spc="20" dirty="0">
                              <a:effectLst/>
                              <a:latin typeface="Times New Roman" panose="02020603050405020304" pitchFamily="18" charset="0"/>
                              <a:ea typeface="나눔명조"/>
                              <a:cs typeface="Times New Roman" panose="02020603050405020304" pitchFamily="18" charset="0"/>
                            </a:rPr>
                            <a:t>Wheel Radius [m]</a:t>
                          </a:r>
                          <a:endParaRPr lang="ko-KR" sz="1400" b="1" kern="100" spc="20" dirty="0">
                            <a:effectLst/>
                            <a:latin typeface="Times New Roman" panose="02020603050405020304" pitchFamily="18" charset="0"/>
                            <a:ea typeface="나눔명조"/>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base" latinLnBrk="0">
                            <a:lnSpc>
                              <a:spcPct val="105000"/>
                            </a:lnSpc>
                          </a:pPr>
                          <a:r>
                            <a:rPr lang="en-US" altLang="ko-KR" sz="1400" b="0" kern="100" spc="20" dirty="0">
                              <a:effectLst/>
                              <a:latin typeface="Times New Roman" panose="02020603050405020304" pitchFamily="18" charset="0"/>
                              <a:ea typeface="나눔명조"/>
                              <a:cs typeface="Times New Roman" panose="02020603050405020304" pitchFamily="18" charset="0"/>
                            </a:rPr>
                            <a:t>0.115</a:t>
                          </a:r>
                          <a:endParaRPr lang="ko-KR" sz="1400" b="0" kern="100" spc="20" dirty="0">
                            <a:effectLst/>
                            <a:latin typeface="Times New Roman" panose="02020603050405020304" pitchFamily="18" charset="0"/>
                            <a:ea typeface="나눔명조"/>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346683809"/>
                      </a:ext>
                    </a:extLst>
                  </a:tr>
                  <a:tr h="280591">
                    <a:tc>
                      <a:txBody>
                        <a:bodyPr/>
                        <a:lstStyle/>
                        <a:p>
                          <a:endParaRPr lang="ko-KR"/>
                        </a:p>
                      </a:txBody>
                      <a:tcPr marL="68580" marR="68580" marT="0" marB="0" anchor="ctr">
                        <a:lnL w="12700" cap="flat" cmpd="sng" algn="ctr">
                          <a:no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a:blip r:embed="rId26"/>
                          <a:stretch>
                            <a:fillRect t="-408696" r="-108582" b="-328261"/>
                          </a:stretch>
                        </a:blipFill>
                      </a:tcPr>
                    </a:tc>
                    <a:tc>
                      <a:txBody>
                        <a:bodyPr/>
                        <a:lstStyle/>
                        <a:p>
                          <a:pPr algn="ctr" fontAlgn="base" latinLnBrk="0">
                            <a:lnSpc>
                              <a:spcPct val="105000"/>
                            </a:lnSpc>
                          </a:pPr>
                          <a:r>
                            <a:rPr lang="en-US" altLang="ko-KR" sz="1400" b="0" kern="100" spc="20" dirty="0">
                              <a:effectLst/>
                              <a:latin typeface="Times New Roman" panose="02020603050405020304" pitchFamily="18" charset="0"/>
                              <a:ea typeface="나눔명조"/>
                              <a:cs typeface="Times New Roman" panose="02020603050405020304" pitchFamily="18" charset="0"/>
                            </a:rPr>
                            <a:t>17:50</a:t>
                          </a:r>
                          <a:endParaRPr lang="ko-KR" sz="1400" b="0" kern="100" spc="20" dirty="0">
                            <a:effectLst/>
                            <a:latin typeface="Times New Roman" panose="02020603050405020304" pitchFamily="18" charset="0"/>
                            <a:ea typeface="나눔명조"/>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083848000"/>
                      </a:ext>
                    </a:extLst>
                  </a:tr>
                  <a:tr h="280591">
                    <a:tc>
                      <a:txBody>
                        <a:bodyPr/>
                        <a:lstStyle/>
                        <a:p>
                          <a:endParaRPr lang="ko-KR"/>
                        </a:p>
                      </a:txBody>
                      <a:tcPr marL="68580" marR="68580" marT="0" marB="0" anchor="ctr">
                        <a:lnL w="12700" cap="flat" cmpd="sng" algn="ctr">
                          <a:no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a:blip r:embed="rId26"/>
                          <a:stretch>
                            <a:fillRect t="-508696" r="-108582" b="-228261"/>
                          </a:stretch>
                        </a:blipFill>
                      </a:tcPr>
                    </a:tc>
                    <a:tc>
                      <a:txBody>
                        <a:bodyPr/>
                        <a:lstStyle/>
                        <a:p>
                          <a:pPr algn="ctr" fontAlgn="base" latinLnBrk="0">
                            <a:lnSpc>
                              <a:spcPct val="105000"/>
                            </a:lnSpc>
                          </a:pPr>
                          <a:r>
                            <a:rPr lang="en-US" altLang="ko-KR" sz="1400" b="0" kern="100" spc="20" dirty="0">
                              <a:effectLst/>
                              <a:latin typeface="Times New Roman" panose="02020603050405020304" pitchFamily="18" charset="0"/>
                              <a:ea typeface="나눔명조"/>
                              <a:cs typeface="Times New Roman" panose="02020603050405020304" pitchFamily="18" charset="0"/>
                            </a:rPr>
                            <a:t>250</a:t>
                          </a:r>
                          <a:endParaRPr lang="ko-KR" sz="1400" b="0" kern="100" spc="20" dirty="0">
                            <a:effectLst/>
                            <a:latin typeface="Times New Roman" panose="02020603050405020304" pitchFamily="18" charset="0"/>
                            <a:ea typeface="나눔명조"/>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249520471"/>
                      </a:ext>
                    </a:extLst>
                  </a:tr>
                  <a:tr h="280591">
                    <a:tc>
                      <a:txBody>
                        <a:bodyPr/>
                        <a:lstStyle/>
                        <a:p>
                          <a:endParaRPr lang="ko-KR"/>
                        </a:p>
                      </a:txBody>
                      <a:tcPr marL="68580" marR="68580" marT="0" marB="0" anchor="ctr">
                        <a:lnL w="12700" cap="flat" cmpd="sng" algn="ctr">
                          <a:no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a:blip r:embed="rId26"/>
                          <a:stretch>
                            <a:fillRect t="-608696" r="-108582" b="-128261"/>
                          </a:stretch>
                        </a:blipFill>
                      </a:tcPr>
                    </a:tc>
                    <a:tc>
                      <a:txBody>
                        <a:bodyPr/>
                        <a:lstStyle/>
                        <a:p>
                          <a:pPr algn="ctr" fontAlgn="base" latinLnBrk="0">
                            <a:lnSpc>
                              <a:spcPct val="105000"/>
                            </a:lnSpc>
                          </a:pPr>
                          <a:r>
                            <a:rPr lang="en-US" altLang="ko-KR" sz="1400" b="0" kern="100" spc="20" dirty="0">
                              <a:effectLst/>
                              <a:latin typeface="Times New Roman" panose="02020603050405020304" pitchFamily="18" charset="0"/>
                              <a:ea typeface="나눔명조"/>
                              <a:cs typeface="Times New Roman" panose="02020603050405020304" pitchFamily="18" charset="0"/>
                            </a:rPr>
                            <a:t>0.7</a:t>
                          </a:r>
                          <a:endParaRPr lang="ko-KR" sz="1400" b="0" kern="100" spc="20" dirty="0">
                            <a:effectLst/>
                            <a:latin typeface="Times New Roman" panose="02020603050405020304" pitchFamily="18" charset="0"/>
                            <a:ea typeface="나눔명조"/>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868403072"/>
                      </a:ext>
                    </a:extLst>
                  </a:tr>
                  <a:tr h="280591">
                    <a:tc>
                      <a:txBody>
                        <a:bodyPr/>
                        <a:lstStyle/>
                        <a:p>
                          <a:endParaRPr lang="ko-KR"/>
                        </a:p>
                      </a:txBody>
                      <a:tcPr marL="68580" marR="68580" marT="0" marB="0" anchor="ctr">
                        <a:lnL w="12700" cap="flat" cmpd="sng" algn="ctr">
                          <a:no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noFill/>
                          <a:prstDash val="solid"/>
                          <a:round/>
                          <a:headEnd type="none" w="med" len="med"/>
                          <a:tailEnd type="none" w="med" len="med"/>
                        </a:lnB>
                        <a:blipFill>
                          <a:blip r:embed="rId26"/>
                          <a:stretch>
                            <a:fillRect t="-708696" r="-108582" b="-28261"/>
                          </a:stretch>
                        </a:blipFill>
                      </a:tcPr>
                    </a:tc>
                    <a:tc>
                      <a:txBody>
                        <a:bodyPr/>
                        <a:lstStyle/>
                        <a:p>
                          <a:pPr algn="ctr" fontAlgn="base" latinLnBrk="0">
                            <a:lnSpc>
                              <a:spcPct val="105000"/>
                            </a:lnSpc>
                          </a:pPr>
                          <a:r>
                            <a:rPr lang="en-US" altLang="ko-KR" sz="1400" b="0" kern="100" spc="20" dirty="0">
                              <a:effectLst/>
                              <a:latin typeface="Times New Roman" panose="02020603050405020304" pitchFamily="18" charset="0"/>
                              <a:ea typeface="나눔명조"/>
                              <a:cs typeface="Times New Roman" panose="02020603050405020304" pitchFamily="18" charset="0"/>
                            </a:rPr>
                            <a:t>0.85</a:t>
                          </a:r>
                          <a:endParaRPr lang="ko-KR" sz="1400" b="0" kern="100" spc="20" dirty="0">
                            <a:effectLst/>
                            <a:latin typeface="Times New Roman" panose="02020603050405020304" pitchFamily="18" charset="0"/>
                            <a:ea typeface="나눔명조"/>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2315489752"/>
                      </a:ext>
                    </a:extLst>
                  </a:tr>
                </a:tbl>
              </a:graphicData>
            </a:graphic>
          </p:graphicFrame>
        </mc:Fallback>
      </mc:AlternateContent>
      <mc:AlternateContent xmlns:mc="http://schemas.openxmlformats.org/markup-compatibility/2006" xmlns:a14="http://schemas.microsoft.com/office/drawing/2010/main">
        <mc:Choice Requires="a14">
          <p:sp>
            <p:nvSpPr>
              <p:cNvPr id="1024" name="TextBox 1023">
                <a:extLst>
                  <a:ext uri="{FF2B5EF4-FFF2-40B4-BE49-F238E27FC236}">
                    <a16:creationId xmlns:a16="http://schemas.microsoft.com/office/drawing/2014/main" id="{E1D1C4BC-F525-BF1C-8460-D7C57F1F07EF}"/>
                  </a:ext>
                </a:extLst>
              </p:cNvPr>
              <p:cNvSpPr txBox="1"/>
              <p:nvPr/>
            </p:nvSpPr>
            <p:spPr>
              <a:xfrm>
                <a:off x="10854360" y="28988044"/>
                <a:ext cx="3902700" cy="704745"/>
              </a:xfrm>
              <a:prstGeom prst="rect">
                <a:avLst/>
              </a:prstGeom>
              <a:noFill/>
            </p:spPr>
            <p:txBody>
              <a:bodyPr wrap="square" rtlCol="0">
                <a:spAutoFit/>
              </a:bodyPr>
              <a:lstStyle/>
              <a:p>
                <a:pPr algn="just">
                  <a:lnSpc>
                    <a:spcPct val="115000"/>
                  </a:lnSpc>
                </a:pPr>
                <a14:m>
                  <m:oMathPara xmlns:m="http://schemas.openxmlformats.org/officeDocument/2006/math">
                    <m:oMathParaPr>
                      <m:jc m:val="centerGroup"/>
                    </m:oMathParaPr>
                    <m:oMath xmlns:m="http://schemas.openxmlformats.org/officeDocument/2006/math">
                      <m:sSub>
                        <m:sSubPr>
                          <m:ctrlPr>
                            <a:rPr lang="en-US" altLang="ko-KR" sz="1700" b="0" i="1" smtClean="0">
                              <a:latin typeface="Cambria Math" panose="02040503050406030204" pitchFamily="18" charset="0"/>
                              <a:ea typeface="나눔스퀘어라운드 Bold" panose="020B0600000101010101" pitchFamily="50" charset="-127"/>
                            </a:rPr>
                          </m:ctrlPr>
                        </m:sSubPr>
                        <m:e>
                          <m:r>
                            <a:rPr lang="en-US" altLang="ko-KR" sz="1700" b="0" i="1" smtClean="0">
                              <a:latin typeface="Cambria Math" panose="02040503050406030204" pitchFamily="18" charset="0"/>
                              <a:ea typeface="나눔스퀘어라운드 Bold" panose="020B0600000101010101" pitchFamily="50" charset="-127"/>
                            </a:rPr>
                            <m:t>𝐹</m:t>
                          </m:r>
                        </m:e>
                        <m:sub>
                          <m:r>
                            <a:rPr lang="en-US" altLang="ko-KR" sz="1700" b="0" i="1" smtClean="0">
                              <a:latin typeface="Cambria Math" panose="02040503050406030204" pitchFamily="18" charset="0"/>
                              <a:ea typeface="나눔스퀘어라운드 Bold" panose="020B0600000101010101" pitchFamily="50" charset="-127"/>
                            </a:rPr>
                            <m:t>𝑡h𝑟𝑢𝑠𝑡</m:t>
                          </m:r>
                        </m:sub>
                      </m:sSub>
                      <m:r>
                        <a:rPr lang="en-US" altLang="ko-KR" sz="1700" b="0" i="1" smtClean="0">
                          <a:latin typeface="Cambria Math" panose="02040503050406030204" pitchFamily="18" charset="0"/>
                          <a:ea typeface="나눔스퀘어라운드 Bold" panose="020B0600000101010101" pitchFamily="50" charset="-127"/>
                        </a:rPr>
                        <m:t>=</m:t>
                      </m:r>
                      <m:f>
                        <m:fPr>
                          <m:ctrlPr>
                            <a:rPr lang="en-US" altLang="ko-KR" sz="1700" b="0" i="1" smtClean="0">
                              <a:latin typeface="Cambria Math" panose="02040503050406030204" pitchFamily="18" charset="0"/>
                              <a:ea typeface="나눔스퀘어라운드 Bold" panose="020B0600000101010101" pitchFamily="50" charset="-127"/>
                            </a:rPr>
                          </m:ctrlPr>
                        </m:fPr>
                        <m:num>
                          <m:r>
                            <a:rPr lang="en-US" altLang="ko-KR" sz="1700" b="0" i="1" smtClean="0">
                              <a:latin typeface="Cambria Math" panose="02040503050406030204" pitchFamily="18" charset="0"/>
                              <a:ea typeface="나눔스퀘어라운드 Bold" panose="020B0600000101010101" pitchFamily="50" charset="-127"/>
                            </a:rPr>
                            <m:t>𝑇</m:t>
                          </m:r>
                        </m:num>
                        <m:den>
                          <m:r>
                            <a:rPr lang="en-US" altLang="ko-KR" sz="1700" b="0" i="1" smtClean="0">
                              <a:latin typeface="Cambria Math" panose="02040503050406030204" pitchFamily="18" charset="0"/>
                              <a:ea typeface="나눔스퀘어라운드 Bold" panose="020B0600000101010101" pitchFamily="50" charset="-127"/>
                            </a:rPr>
                            <m:t>𝑅</m:t>
                          </m:r>
                        </m:den>
                      </m:f>
                      <m:r>
                        <a:rPr lang="en-US" altLang="ko-KR" sz="1700" b="0" i="1" smtClean="0">
                          <a:latin typeface="Cambria Math" panose="02040503050406030204" pitchFamily="18" charset="0"/>
                          <a:ea typeface="나눔스퀘어라운드 Bold" panose="020B0600000101010101" pitchFamily="50" charset="-127"/>
                        </a:rPr>
                        <m:t>×</m:t>
                      </m:r>
                      <m:f>
                        <m:fPr>
                          <m:ctrlPr>
                            <a:rPr lang="en-US" altLang="ko-KR" sz="1700" b="0" i="1" smtClean="0">
                              <a:latin typeface="Cambria Math" panose="02040503050406030204" pitchFamily="18" charset="0"/>
                              <a:ea typeface="나눔스퀘어라운드 Bold" panose="020B0600000101010101" pitchFamily="50" charset="-127"/>
                            </a:rPr>
                          </m:ctrlPr>
                        </m:fPr>
                        <m:num>
                          <m:sSub>
                            <m:sSubPr>
                              <m:ctrlPr>
                                <a:rPr lang="en-US" altLang="ko-KR" sz="1700" b="0" i="1" smtClean="0">
                                  <a:latin typeface="Cambria Math" panose="02040503050406030204" pitchFamily="18" charset="0"/>
                                  <a:ea typeface="나눔스퀘어라운드 Bold" panose="020B0600000101010101" pitchFamily="50" charset="-127"/>
                                </a:rPr>
                              </m:ctrlPr>
                            </m:sSubPr>
                            <m:e>
                              <m:r>
                                <a:rPr lang="en-US" altLang="ko-KR" sz="1700" b="0" i="1" smtClean="0">
                                  <a:latin typeface="Cambria Math" panose="02040503050406030204" pitchFamily="18" charset="0"/>
                                  <a:ea typeface="나눔스퀘어라운드 Bold" panose="020B0600000101010101" pitchFamily="50" charset="-127"/>
                                </a:rPr>
                                <m:t>𝑍</m:t>
                              </m:r>
                            </m:e>
                            <m:sub>
                              <m:r>
                                <a:rPr lang="en-US" altLang="ko-KR" sz="1700" b="0" i="1" smtClean="0">
                                  <a:latin typeface="Cambria Math" panose="02040503050406030204" pitchFamily="18" charset="0"/>
                                  <a:ea typeface="나눔스퀘어라운드 Bold" panose="020B0600000101010101" pitchFamily="50" charset="-127"/>
                                </a:rPr>
                                <m:t>𝐵</m:t>
                              </m:r>
                            </m:sub>
                          </m:sSub>
                        </m:num>
                        <m:den>
                          <m:sSub>
                            <m:sSubPr>
                              <m:ctrlPr>
                                <a:rPr lang="en-US" altLang="ko-KR" sz="1700" b="0" i="1" smtClean="0">
                                  <a:latin typeface="Cambria Math" panose="02040503050406030204" pitchFamily="18" charset="0"/>
                                  <a:ea typeface="나눔스퀘어라운드 Bold" panose="020B0600000101010101" pitchFamily="50" charset="-127"/>
                                </a:rPr>
                              </m:ctrlPr>
                            </m:sSubPr>
                            <m:e>
                              <m:r>
                                <a:rPr lang="en-US" altLang="ko-KR" sz="1700" b="0" i="1" smtClean="0">
                                  <a:latin typeface="Cambria Math" panose="02040503050406030204" pitchFamily="18" charset="0"/>
                                  <a:ea typeface="나눔스퀘어라운드 Bold" panose="020B0600000101010101" pitchFamily="50" charset="-127"/>
                                </a:rPr>
                                <m:t>𝑍</m:t>
                              </m:r>
                            </m:e>
                            <m:sub>
                              <m:r>
                                <a:rPr lang="en-US" altLang="ko-KR" sz="1700" b="0" i="1" smtClean="0">
                                  <a:latin typeface="Cambria Math" panose="02040503050406030204" pitchFamily="18" charset="0"/>
                                  <a:ea typeface="나눔스퀘어라운드 Bold" panose="020B0600000101010101" pitchFamily="50" charset="-127"/>
                                </a:rPr>
                                <m:t>𝐴</m:t>
                              </m:r>
                            </m:sub>
                          </m:sSub>
                        </m:den>
                      </m:f>
                      <m:r>
                        <a:rPr lang="en-US" altLang="ko-KR" sz="1700" b="0" i="1" smtClean="0">
                          <a:latin typeface="Cambria Math" panose="02040503050406030204" pitchFamily="18" charset="0"/>
                          <a:ea typeface="나눔스퀘어라운드 Bold" panose="020B0600000101010101" pitchFamily="50" charset="-127"/>
                        </a:rPr>
                        <m:t>×</m:t>
                      </m:r>
                      <m:sSub>
                        <m:sSubPr>
                          <m:ctrlPr>
                            <a:rPr lang="en-US" altLang="ko-KR" sz="1700" b="0" i="1" smtClean="0">
                              <a:latin typeface="Cambria Math" panose="02040503050406030204" pitchFamily="18" charset="0"/>
                              <a:ea typeface="나눔스퀘어라운드 Bold" panose="020B0600000101010101" pitchFamily="50" charset="-127"/>
                            </a:rPr>
                          </m:ctrlPr>
                        </m:sSubPr>
                        <m:e>
                          <m:r>
                            <a:rPr lang="en-US" altLang="ko-KR" sz="1700" b="0" i="1" smtClean="0">
                              <a:latin typeface="Cambria Math" panose="02040503050406030204" pitchFamily="18" charset="0"/>
                              <a:ea typeface="나눔스퀘어라운드 Bold" panose="020B0600000101010101" pitchFamily="50" charset="-127"/>
                            </a:rPr>
                            <m:t>𝑓</m:t>
                          </m:r>
                        </m:e>
                        <m:sub>
                          <m:r>
                            <a:rPr lang="en-US" altLang="ko-KR" sz="1700" b="0" i="1" smtClean="0">
                              <a:latin typeface="Cambria Math" panose="02040503050406030204" pitchFamily="18" charset="0"/>
                              <a:ea typeface="나눔스퀘어라운드 Bold" panose="020B0600000101010101" pitchFamily="50" charset="-127"/>
                            </a:rPr>
                            <m:t>𝑙</m:t>
                          </m:r>
                        </m:sub>
                      </m:sSub>
                      <m:r>
                        <a:rPr lang="en-US" altLang="ko-KR" sz="1700" b="0" i="1" smtClean="0">
                          <a:latin typeface="Cambria Math" panose="02040503050406030204" pitchFamily="18" charset="0"/>
                          <a:ea typeface="나눔스퀘어라운드 Bold" panose="020B0600000101010101" pitchFamily="50" charset="-127"/>
                        </a:rPr>
                        <m:t>×</m:t>
                      </m:r>
                      <m:sSub>
                        <m:sSubPr>
                          <m:ctrlPr>
                            <a:rPr lang="en-US" altLang="ko-KR" sz="1700" b="0" i="1" smtClean="0">
                              <a:latin typeface="Cambria Math" panose="02040503050406030204" pitchFamily="18" charset="0"/>
                              <a:ea typeface="나눔스퀘어라운드 Bold" panose="020B0600000101010101" pitchFamily="50" charset="-127"/>
                            </a:rPr>
                          </m:ctrlPr>
                        </m:sSubPr>
                        <m:e>
                          <m:r>
                            <a:rPr lang="en-US" altLang="ko-KR" sz="1700" b="0" i="1" smtClean="0">
                              <a:latin typeface="Cambria Math" panose="02040503050406030204" pitchFamily="18" charset="0"/>
                              <a:ea typeface="나눔스퀘어라운드 Bold" panose="020B0600000101010101" pitchFamily="50" charset="-127"/>
                            </a:rPr>
                            <m:t>𝑐</m:t>
                          </m:r>
                        </m:e>
                        <m:sub>
                          <m:r>
                            <a:rPr lang="en-US" altLang="ko-KR" sz="1700" b="0" i="1" smtClean="0">
                              <a:latin typeface="Cambria Math" panose="02040503050406030204" pitchFamily="18" charset="0"/>
                              <a:ea typeface="나눔스퀘어라운드 Bold" panose="020B0600000101010101" pitchFamily="50" charset="-127"/>
                            </a:rPr>
                            <m:t>𝑙</m:t>
                          </m:r>
                        </m:sub>
                      </m:sSub>
                      <m:r>
                        <a:rPr lang="en-US" altLang="ko-KR" sz="1700" b="0" i="1" smtClean="0">
                          <a:latin typeface="Cambria Math" panose="02040503050406030204" pitchFamily="18" charset="0"/>
                          <a:ea typeface="나눔스퀘어라운드 Bold" panose="020B0600000101010101" pitchFamily="50" charset="-127"/>
                        </a:rPr>
                        <m:t>=515.87[</m:t>
                      </m:r>
                      <m:r>
                        <a:rPr lang="en-US" altLang="ko-KR" sz="1700" b="0" i="1" smtClean="0">
                          <a:latin typeface="Cambria Math" panose="02040503050406030204" pitchFamily="18" charset="0"/>
                          <a:ea typeface="나눔스퀘어라운드 Bold" panose="020B0600000101010101" pitchFamily="50" charset="-127"/>
                        </a:rPr>
                        <m:t>𝑁</m:t>
                      </m:r>
                      <m:r>
                        <a:rPr lang="en-US" altLang="ko-KR" sz="1700" b="0" i="1" smtClean="0">
                          <a:latin typeface="Cambria Math" panose="02040503050406030204" pitchFamily="18" charset="0"/>
                          <a:ea typeface="나눔스퀘어라운드 Bold" panose="020B0600000101010101" pitchFamily="50" charset="-127"/>
                        </a:rPr>
                        <m:t>]</m:t>
                      </m:r>
                    </m:oMath>
                  </m:oMathPara>
                </a14:m>
                <a:endParaRPr lang="en-US" altLang="ko-KR" sz="1700" dirty="0">
                  <a:latin typeface="나눔스퀘어라운드 Bold" panose="020B0600000101010101" pitchFamily="50" charset="-127"/>
                  <a:ea typeface="나눔스퀘어라운드 Bold" panose="020B0600000101010101" pitchFamily="50" charset="-127"/>
                </a:endParaRPr>
              </a:p>
            </p:txBody>
          </p:sp>
        </mc:Choice>
        <mc:Fallback xmlns="">
          <p:sp>
            <p:nvSpPr>
              <p:cNvPr id="1024" name="TextBox 1023">
                <a:extLst>
                  <a:ext uri="{FF2B5EF4-FFF2-40B4-BE49-F238E27FC236}">
                    <a16:creationId xmlns:a16="http://schemas.microsoft.com/office/drawing/2014/main" id="{E1D1C4BC-F525-BF1C-8460-D7C57F1F07EF}"/>
                  </a:ext>
                </a:extLst>
              </p:cNvPr>
              <p:cNvSpPr txBox="1">
                <a:spLocks noRot="1" noChangeAspect="1" noMove="1" noResize="1" noEditPoints="1" noAdjustHandles="1" noChangeArrowheads="1" noChangeShapeType="1" noTextEdit="1"/>
              </p:cNvSpPr>
              <p:nvPr/>
            </p:nvSpPr>
            <p:spPr>
              <a:xfrm>
                <a:off x="10854360" y="28988044"/>
                <a:ext cx="3902700" cy="704745"/>
              </a:xfrm>
              <a:prstGeom prst="rect">
                <a:avLst/>
              </a:prstGeom>
              <a:blipFill>
                <a:blip r:embed="rId27"/>
                <a:stretch>
                  <a:fillRect/>
                </a:stretch>
              </a:blipFill>
            </p:spPr>
            <p:txBody>
              <a:bodyPr/>
              <a:lstStyle/>
              <a:p>
                <a:r>
                  <a:rPr lang="ko-KR" altLang="en-US">
                    <a:noFill/>
                  </a:rPr>
                  <a:t> </a:t>
                </a:r>
              </a:p>
            </p:txBody>
          </p:sp>
        </mc:Fallback>
      </mc:AlternateContent>
      <p:sp>
        <p:nvSpPr>
          <p:cNvPr id="1029" name="TextBox 1028">
            <a:extLst>
              <a:ext uri="{FF2B5EF4-FFF2-40B4-BE49-F238E27FC236}">
                <a16:creationId xmlns:a16="http://schemas.microsoft.com/office/drawing/2014/main" id="{4FF46018-99A6-F86F-47E5-97F18BD95B19}"/>
              </a:ext>
            </a:extLst>
          </p:cNvPr>
          <p:cNvSpPr txBox="1"/>
          <p:nvPr/>
        </p:nvSpPr>
        <p:spPr>
          <a:xfrm>
            <a:off x="11163287" y="26300016"/>
            <a:ext cx="3837780" cy="276999"/>
          </a:xfrm>
          <a:prstGeom prst="rect">
            <a:avLst/>
          </a:prstGeom>
          <a:noFill/>
        </p:spPr>
        <p:txBody>
          <a:bodyPr wrap="square" rtlCol="0">
            <a:spAutoFit/>
          </a:bodyPr>
          <a:lstStyle/>
          <a:p>
            <a:r>
              <a:rPr lang="en-US" altLang="ko-KR" sz="1200" b="1" dirty="0">
                <a:latin typeface="Times New Roman" panose="02020603050405020304" pitchFamily="18" charset="0"/>
                <a:cs typeface="Times New Roman" panose="02020603050405020304" pitchFamily="18" charset="0"/>
              </a:rPr>
              <a:t>Table 5. DIY Car Spec Sheet</a:t>
            </a:r>
            <a:endParaRPr lang="ko-KR" altLang="en-US" sz="1200" b="1"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graphicFrame>
            <p:nvGraphicFramePr>
              <p:cNvPr id="8" name="표 7">
                <a:extLst>
                  <a:ext uri="{FF2B5EF4-FFF2-40B4-BE49-F238E27FC236}">
                    <a16:creationId xmlns:a16="http://schemas.microsoft.com/office/drawing/2014/main" id="{18A8848F-EA93-6E40-E73F-41E017193140}"/>
                  </a:ext>
                </a:extLst>
              </p:cNvPr>
              <p:cNvGraphicFramePr>
                <a:graphicFrameLocks noGrp="1"/>
              </p:cNvGraphicFramePr>
              <p:nvPr>
                <p:extLst>
                  <p:ext uri="{D42A27DB-BD31-4B8C-83A1-F6EECF244321}">
                    <p14:modId xmlns:p14="http://schemas.microsoft.com/office/powerpoint/2010/main" val="2082841214"/>
                  </p:ext>
                </p:extLst>
              </p:nvPr>
            </p:nvGraphicFramePr>
            <p:xfrm>
              <a:off x="5666136" y="23862540"/>
              <a:ext cx="4370998" cy="561182"/>
            </p:xfrm>
            <a:graphic>
              <a:graphicData uri="http://schemas.openxmlformats.org/drawingml/2006/table">
                <a:tbl>
                  <a:tblPr firstRow="1" firstCol="1" bandRow="1"/>
                  <a:tblGrid>
                    <a:gridCol w="900228">
                      <a:extLst>
                        <a:ext uri="{9D8B030D-6E8A-4147-A177-3AD203B41FA5}">
                          <a16:colId xmlns:a16="http://schemas.microsoft.com/office/drawing/2014/main" val="1627792287"/>
                        </a:ext>
                      </a:extLst>
                    </a:gridCol>
                    <a:gridCol w="1041446">
                      <a:extLst>
                        <a:ext uri="{9D8B030D-6E8A-4147-A177-3AD203B41FA5}">
                          <a16:colId xmlns:a16="http://schemas.microsoft.com/office/drawing/2014/main" val="1499280312"/>
                        </a:ext>
                      </a:extLst>
                    </a:gridCol>
                    <a:gridCol w="1315324">
                      <a:extLst>
                        <a:ext uri="{9D8B030D-6E8A-4147-A177-3AD203B41FA5}">
                          <a16:colId xmlns:a16="http://schemas.microsoft.com/office/drawing/2014/main" val="2224463281"/>
                        </a:ext>
                      </a:extLst>
                    </a:gridCol>
                    <a:gridCol w="1114000">
                      <a:extLst>
                        <a:ext uri="{9D8B030D-6E8A-4147-A177-3AD203B41FA5}">
                          <a16:colId xmlns:a16="http://schemas.microsoft.com/office/drawing/2014/main" val="1133927721"/>
                        </a:ext>
                      </a:extLst>
                    </a:gridCol>
                  </a:tblGrid>
                  <a:tr h="280591">
                    <a:tc>
                      <a:txBody>
                        <a:bodyPr/>
                        <a:lstStyle/>
                        <a:p>
                          <a:pPr algn="ctr" fontAlgn="base" latinLnBrk="0">
                            <a:lnSpc>
                              <a:spcPct val="105000"/>
                            </a:lnSpc>
                          </a:pPr>
                          <a:endParaRPr lang="ko-KR" sz="1400" b="1" kern="100" spc="20" dirty="0">
                            <a:effectLst/>
                            <a:latin typeface="Times New Roman" panose="02020603050405020304" pitchFamily="18" charset="0"/>
                            <a:ea typeface="나눔명조"/>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base" latinLnBrk="0">
                            <a:lnSpc>
                              <a:spcPct val="105000"/>
                            </a:lnSpc>
                          </a:pPr>
                          <a:r>
                            <a:rPr lang="en-US" altLang="ko-KR" sz="1400" b="1" kern="100" spc="20" dirty="0">
                              <a:effectLst/>
                              <a:latin typeface="Times New Roman" panose="02020603050405020304" pitchFamily="18" charset="0"/>
                              <a:ea typeface="나눔명조"/>
                              <a:cs typeface="Times New Roman" panose="02020603050405020304" pitchFamily="18" charset="0"/>
                            </a:rPr>
                            <a:t>Original</a:t>
                          </a:r>
                          <a:endParaRPr lang="ko-KR" sz="1400" b="1" kern="100" spc="20" dirty="0">
                            <a:effectLst/>
                            <a:latin typeface="Times New Roman" panose="02020603050405020304" pitchFamily="18" charset="0"/>
                            <a:ea typeface="나눔명조"/>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base" latinLnBrk="0">
                            <a:lnSpc>
                              <a:spcPct val="105000"/>
                            </a:lnSpc>
                          </a:pPr>
                          <a:r>
                            <a:rPr lang="en-US" altLang="ko-KR" sz="1400" b="1" kern="100" spc="20" dirty="0">
                              <a:effectLst/>
                              <a:latin typeface="Times New Roman" panose="02020603050405020304" pitchFamily="18" charset="0"/>
                              <a:ea typeface="나눔명조"/>
                              <a:cs typeface="Times New Roman" panose="02020603050405020304" pitchFamily="18" charset="0"/>
                            </a:rPr>
                            <a:t>Advanced 1</a:t>
                          </a:r>
                          <a:endParaRPr lang="ko-KR" sz="1400" b="1" kern="100" spc="20" dirty="0">
                            <a:effectLst/>
                            <a:latin typeface="Times New Roman" panose="02020603050405020304" pitchFamily="18" charset="0"/>
                            <a:ea typeface="나눔명조"/>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base" latinLnBrk="0">
                            <a:lnSpc>
                              <a:spcPct val="105000"/>
                            </a:lnSpc>
                          </a:pPr>
                          <a:r>
                            <a:rPr lang="en-US" altLang="ko-KR" sz="1400" b="1" kern="100" spc="20" dirty="0">
                              <a:effectLst/>
                              <a:latin typeface="Times New Roman" panose="02020603050405020304" pitchFamily="18" charset="0"/>
                              <a:ea typeface="나눔명조"/>
                              <a:cs typeface="Times New Roman" panose="02020603050405020304" pitchFamily="18" charset="0"/>
                            </a:rPr>
                            <a:t>Advanced 2</a:t>
                          </a:r>
                          <a:endParaRPr lang="ko-KR" sz="1400" b="1" kern="100" spc="20" dirty="0">
                            <a:effectLst/>
                            <a:latin typeface="Times New Roman" panose="02020603050405020304" pitchFamily="18" charset="0"/>
                            <a:ea typeface="나눔명조"/>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571425622"/>
                      </a:ext>
                    </a:extLst>
                  </a:tr>
                  <a:tr h="280591">
                    <a:tc>
                      <a:txBody>
                        <a:bodyPr/>
                        <a:lstStyle/>
                        <a:p>
                          <a:pPr algn="ctr" fontAlgn="base" latinLnBrk="0">
                            <a:lnSpc>
                              <a:spcPct val="105000"/>
                            </a:lnSpc>
                          </a:pPr>
                          <a14:m>
                            <m:oMathPara xmlns:m="http://schemas.openxmlformats.org/officeDocument/2006/math">
                              <m:oMathParaPr>
                                <m:jc m:val="centerGroup"/>
                              </m:oMathParaPr>
                              <m:oMath xmlns:m="http://schemas.openxmlformats.org/officeDocument/2006/math">
                                <m:r>
                                  <a:rPr lang="en-US" altLang="ko-KR" sz="1400" b="1" i="1" kern="100" spc="20" smtClean="0">
                                    <a:effectLst/>
                                    <a:latin typeface="Cambria Math" panose="02040503050406030204" pitchFamily="18" charset="0"/>
                                    <a:ea typeface="나눔명조"/>
                                    <a:cs typeface="Times New Roman" panose="02020603050405020304" pitchFamily="18" charset="0"/>
                                  </a:rPr>
                                  <m:t>𝑨</m:t>
                                </m:r>
                                <m:r>
                                  <a:rPr lang="en-US" altLang="ko-KR" sz="1400" b="1" i="0" kern="100" spc="20" smtClean="0">
                                    <a:effectLst/>
                                    <a:latin typeface="Cambria Math" panose="02040503050406030204" pitchFamily="18" charset="0"/>
                                    <a:ea typeface="나눔명조"/>
                                    <a:cs typeface="Times New Roman" panose="02020603050405020304" pitchFamily="18" charset="0"/>
                                  </a:rPr>
                                  <m:t>(</m:t>
                                </m:r>
                                <m:sSup>
                                  <m:sSupPr>
                                    <m:ctrlPr>
                                      <a:rPr lang="en-US" altLang="ko-KR" sz="1400" b="1" i="1" kern="100" spc="20" dirty="0" smtClean="0">
                                        <a:effectLst/>
                                        <a:latin typeface="Cambria Math" panose="02040503050406030204" pitchFamily="18" charset="0"/>
                                        <a:ea typeface="나눔명조"/>
                                        <a:cs typeface="Times New Roman" panose="02020603050405020304" pitchFamily="18" charset="0"/>
                                      </a:rPr>
                                    </m:ctrlPr>
                                  </m:sSupPr>
                                  <m:e>
                                    <m:r>
                                      <a:rPr lang="en-US" altLang="ko-KR" sz="1400" b="1" i="1" kern="100" spc="20" dirty="0" smtClean="0">
                                        <a:effectLst/>
                                        <a:latin typeface="Cambria Math" panose="02040503050406030204" pitchFamily="18" charset="0"/>
                                        <a:ea typeface="나눔명조"/>
                                        <a:cs typeface="Times New Roman" panose="02020603050405020304" pitchFamily="18" charset="0"/>
                                      </a:rPr>
                                      <m:t>𝒎</m:t>
                                    </m:r>
                                  </m:e>
                                  <m:sup>
                                    <m:r>
                                      <a:rPr lang="en-US" altLang="ko-KR" sz="1400" b="1" i="1" kern="100" spc="20" dirty="0" smtClean="0">
                                        <a:effectLst/>
                                        <a:latin typeface="Cambria Math" panose="02040503050406030204" pitchFamily="18" charset="0"/>
                                        <a:ea typeface="나눔명조"/>
                                        <a:cs typeface="Times New Roman" panose="02020603050405020304" pitchFamily="18" charset="0"/>
                                      </a:rPr>
                                      <m:t>𝟐</m:t>
                                    </m:r>
                                  </m:sup>
                                </m:sSup>
                                <m:r>
                                  <a:rPr lang="en-US" altLang="ko-KR" sz="1400" b="1" i="1" kern="100" spc="20" dirty="0" smtClean="0">
                                    <a:effectLst/>
                                    <a:latin typeface="Cambria Math" panose="02040503050406030204" pitchFamily="18" charset="0"/>
                                    <a:ea typeface="나눔명조"/>
                                    <a:cs typeface="Times New Roman" panose="02020603050405020304" pitchFamily="18" charset="0"/>
                                  </a:rPr>
                                  <m:t>)</m:t>
                                </m:r>
                              </m:oMath>
                            </m:oMathPara>
                          </a14:m>
                          <a:endParaRPr lang="ko-KR" sz="1400" b="1" kern="100" spc="20" dirty="0">
                            <a:effectLst/>
                            <a:latin typeface="Times New Roman" panose="02020603050405020304" pitchFamily="18" charset="0"/>
                            <a:ea typeface="나눔명조"/>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base" latinLnBrk="0">
                            <a:lnSpc>
                              <a:spcPct val="105000"/>
                            </a:lnSpc>
                          </a:pPr>
                          <a:r>
                            <a:rPr lang="en-US" altLang="ko-KR" sz="1400" b="0" kern="100" spc="20" dirty="0">
                              <a:effectLst/>
                              <a:latin typeface="Times New Roman" panose="02020603050405020304" pitchFamily="18" charset="0"/>
                              <a:ea typeface="나눔명조"/>
                              <a:cs typeface="Times New Roman" panose="02020603050405020304" pitchFamily="18" charset="0"/>
                            </a:rPr>
                            <a:t>0.40</a:t>
                          </a:r>
                          <a:endParaRPr lang="ko-KR" sz="1400" b="0" kern="100" spc="20" dirty="0">
                            <a:effectLst/>
                            <a:latin typeface="Times New Roman" panose="02020603050405020304" pitchFamily="18" charset="0"/>
                            <a:ea typeface="나눔명조"/>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ase" latinLnBrk="0">
                            <a:lnSpc>
                              <a:spcPct val="105000"/>
                            </a:lnSpc>
                          </a:pPr>
                          <a:r>
                            <a:rPr lang="en-US" altLang="ko-KR" sz="1400" b="0" kern="100" spc="20" dirty="0">
                              <a:effectLst/>
                              <a:latin typeface="Times New Roman" panose="02020603050405020304" pitchFamily="18" charset="0"/>
                              <a:ea typeface="나눔명조"/>
                              <a:cs typeface="Times New Roman" panose="02020603050405020304" pitchFamily="18" charset="0"/>
                            </a:rPr>
                            <a:t>0.385</a:t>
                          </a:r>
                          <a:endParaRPr lang="ko-KR" sz="1400" b="0" kern="100" spc="20" dirty="0">
                            <a:effectLst/>
                            <a:latin typeface="Times New Roman" panose="02020603050405020304" pitchFamily="18" charset="0"/>
                            <a:ea typeface="나눔명조"/>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ase" latinLnBrk="0">
                            <a:lnSpc>
                              <a:spcPct val="105000"/>
                            </a:lnSpc>
                          </a:pPr>
                          <a:r>
                            <a:rPr lang="en-US" altLang="ko-KR" sz="1400" b="0" kern="100" spc="20" dirty="0">
                              <a:effectLst/>
                              <a:latin typeface="Times New Roman" panose="02020603050405020304" pitchFamily="18" charset="0"/>
                              <a:ea typeface="나눔명조"/>
                              <a:cs typeface="Times New Roman" panose="02020603050405020304" pitchFamily="18" charset="0"/>
                            </a:rPr>
                            <a:t>0.3</a:t>
                          </a:r>
                          <a:endParaRPr lang="ko-KR" sz="1400" b="0" kern="100" spc="20" dirty="0">
                            <a:effectLst/>
                            <a:latin typeface="Times New Roman" panose="02020603050405020304" pitchFamily="18" charset="0"/>
                            <a:ea typeface="나눔명조"/>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738396229"/>
                      </a:ext>
                    </a:extLst>
                  </a:tr>
                </a:tbl>
              </a:graphicData>
            </a:graphic>
          </p:graphicFrame>
        </mc:Choice>
        <mc:Fallback xmlns="">
          <p:graphicFrame>
            <p:nvGraphicFramePr>
              <p:cNvPr id="8" name="표 7">
                <a:extLst>
                  <a:ext uri="{FF2B5EF4-FFF2-40B4-BE49-F238E27FC236}">
                    <a16:creationId xmlns:a16="http://schemas.microsoft.com/office/drawing/2014/main" id="{18A8848F-EA93-6E40-E73F-41E017193140}"/>
                  </a:ext>
                </a:extLst>
              </p:cNvPr>
              <p:cNvGraphicFramePr>
                <a:graphicFrameLocks noGrp="1"/>
              </p:cNvGraphicFramePr>
              <p:nvPr>
                <p:extLst>
                  <p:ext uri="{D42A27DB-BD31-4B8C-83A1-F6EECF244321}">
                    <p14:modId xmlns:p14="http://schemas.microsoft.com/office/powerpoint/2010/main" val="2082841214"/>
                  </p:ext>
                </p:extLst>
              </p:nvPr>
            </p:nvGraphicFramePr>
            <p:xfrm>
              <a:off x="5666136" y="23862540"/>
              <a:ext cx="4370998" cy="561182"/>
            </p:xfrm>
            <a:graphic>
              <a:graphicData uri="http://schemas.openxmlformats.org/drawingml/2006/table">
                <a:tbl>
                  <a:tblPr firstRow="1" firstCol="1" bandRow="1"/>
                  <a:tblGrid>
                    <a:gridCol w="900228">
                      <a:extLst>
                        <a:ext uri="{9D8B030D-6E8A-4147-A177-3AD203B41FA5}">
                          <a16:colId xmlns:a16="http://schemas.microsoft.com/office/drawing/2014/main" val="1627792287"/>
                        </a:ext>
                      </a:extLst>
                    </a:gridCol>
                    <a:gridCol w="1041446">
                      <a:extLst>
                        <a:ext uri="{9D8B030D-6E8A-4147-A177-3AD203B41FA5}">
                          <a16:colId xmlns:a16="http://schemas.microsoft.com/office/drawing/2014/main" val="1499280312"/>
                        </a:ext>
                      </a:extLst>
                    </a:gridCol>
                    <a:gridCol w="1315324">
                      <a:extLst>
                        <a:ext uri="{9D8B030D-6E8A-4147-A177-3AD203B41FA5}">
                          <a16:colId xmlns:a16="http://schemas.microsoft.com/office/drawing/2014/main" val="2224463281"/>
                        </a:ext>
                      </a:extLst>
                    </a:gridCol>
                    <a:gridCol w="1114000">
                      <a:extLst>
                        <a:ext uri="{9D8B030D-6E8A-4147-A177-3AD203B41FA5}">
                          <a16:colId xmlns:a16="http://schemas.microsoft.com/office/drawing/2014/main" val="1133927721"/>
                        </a:ext>
                      </a:extLst>
                    </a:gridCol>
                  </a:tblGrid>
                  <a:tr h="280591">
                    <a:tc>
                      <a:txBody>
                        <a:bodyPr/>
                        <a:lstStyle/>
                        <a:p>
                          <a:pPr algn="ctr" fontAlgn="base" latinLnBrk="0">
                            <a:lnSpc>
                              <a:spcPct val="105000"/>
                            </a:lnSpc>
                          </a:pPr>
                          <a:endParaRPr lang="ko-KR" sz="1400" b="1" kern="100" spc="20" dirty="0">
                            <a:effectLst/>
                            <a:latin typeface="Times New Roman" panose="02020603050405020304" pitchFamily="18" charset="0"/>
                            <a:ea typeface="나눔명조"/>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base" latinLnBrk="0">
                            <a:lnSpc>
                              <a:spcPct val="105000"/>
                            </a:lnSpc>
                          </a:pPr>
                          <a:r>
                            <a:rPr lang="en-US" altLang="ko-KR" sz="1400" b="1" kern="100" spc="20" dirty="0">
                              <a:effectLst/>
                              <a:latin typeface="Times New Roman" panose="02020603050405020304" pitchFamily="18" charset="0"/>
                              <a:ea typeface="나눔명조"/>
                              <a:cs typeface="Times New Roman" panose="02020603050405020304" pitchFamily="18" charset="0"/>
                            </a:rPr>
                            <a:t>Original</a:t>
                          </a:r>
                          <a:endParaRPr lang="ko-KR" sz="1400" b="1" kern="100" spc="20" dirty="0">
                            <a:effectLst/>
                            <a:latin typeface="Times New Roman" panose="02020603050405020304" pitchFamily="18" charset="0"/>
                            <a:ea typeface="나눔명조"/>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base" latinLnBrk="0">
                            <a:lnSpc>
                              <a:spcPct val="105000"/>
                            </a:lnSpc>
                          </a:pPr>
                          <a:r>
                            <a:rPr lang="en-US" altLang="ko-KR" sz="1400" b="1" kern="100" spc="20" dirty="0">
                              <a:effectLst/>
                              <a:latin typeface="Times New Roman" panose="02020603050405020304" pitchFamily="18" charset="0"/>
                              <a:ea typeface="나눔명조"/>
                              <a:cs typeface="Times New Roman" panose="02020603050405020304" pitchFamily="18" charset="0"/>
                            </a:rPr>
                            <a:t>Advanced 1</a:t>
                          </a:r>
                          <a:endParaRPr lang="ko-KR" sz="1400" b="1" kern="100" spc="20" dirty="0">
                            <a:effectLst/>
                            <a:latin typeface="Times New Roman" panose="02020603050405020304" pitchFamily="18" charset="0"/>
                            <a:ea typeface="나눔명조"/>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base" latinLnBrk="0">
                            <a:lnSpc>
                              <a:spcPct val="105000"/>
                            </a:lnSpc>
                          </a:pPr>
                          <a:r>
                            <a:rPr lang="en-US" altLang="ko-KR" sz="1400" b="1" kern="100" spc="20" dirty="0">
                              <a:effectLst/>
                              <a:latin typeface="Times New Roman" panose="02020603050405020304" pitchFamily="18" charset="0"/>
                              <a:ea typeface="나눔명조"/>
                              <a:cs typeface="Times New Roman" panose="02020603050405020304" pitchFamily="18" charset="0"/>
                            </a:rPr>
                            <a:t>Advanced 2</a:t>
                          </a:r>
                          <a:endParaRPr lang="ko-KR" sz="1400" b="1" kern="100" spc="20" dirty="0">
                            <a:effectLst/>
                            <a:latin typeface="Times New Roman" panose="02020603050405020304" pitchFamily="18" charset="0"/>
                            <a:ea typeface="나눔명조"/>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571425622"/>
                      </a:ext>
                    </a:extLst>
                  </a:tr>
                  <a:tr h="280591">
                    <a:tc>
                      <a:txBody>
                        <a:bodyPr/>
                        <a:lstStyle/>
                        <a:p>
                          <a:endParaRPr lang="ko-KR"/>
                        </a:p>
                      </a:txBody>
                      <a:tcPr marL="68580" marR="68580" marT="0" marB="0" anchor="ctr">
                        <a:lnL w="12700" cap="flat" cmpd="sng" algn="ctr">
                          <a:no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a:blip r:embed="rId28"/>
                          <a:stretch>
                            <a:fillRect t="-108696" r="-385811" b="-26087"/>
                          </a:stretch>
                        </a:blipFill>
                      </a:tcPr>
                    </a:tc>
                    <a:tc>
                      <a:txBody>
                        <a:bodyPr/>
                        <a:lstStyle/>
                        <a:p>
                          <a:pPr algn="ctr" fontAlgn="base" latinLnBrk="0">
                            <a:lnSpc>
                              <a:spcPct val="105000"/>
                            </a:lnSpc>
                          </a:pPr>
                          <a:r>
                            <a:rPr lang="en-US" altLang="ko-KR" sz="1400" b="0" kern="100" spc="20" dirty="0">
                              <a:effectLst/>
                              <a:latin typeface="Times New Roman" panose="02020603050405020304" pitchFamily="18" charset="0"/>
                              <a:ea typeface="나눔명조"/>
                              <a:cs typeface="Times New Roman" panose="02020603050405020304" pitchFamily="18" charset="0"/>
                            </a:rPr>
                            <a:t>0.40</a:t>
                          </a:r>
                          <a:endParaRPr lang="ko-KR" sz="1400" b="0" kern="100" spc="20" dirty="0">
                            <a:effectLst/>
                            <a:latin typeface="Times New Roman" panose="02020603050405020304" pitchFamily="18" charset="0"/>
                            <a:ea typeface="나눔명조"/>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ase" latinLnBrk="0">
                            <a:lnSpc>
                              <a:spcPct val="105000"/>
                            </a:lnSpc>
                          </a:pPr>
                          <a:r>
                            <a:rPr lang="en-US" altLang="ko-KR" sz="1400" b="0" kern="100" spc="20" dirty="0">
                              <a:effectLst/>
                              <a:latin typeface="Times New Roman" panose="02020603050405020304" pitchFamily="18" charset="0"/>
                              <a:ea typeface="나눔명조"/>
                              <a:cs typeface="Times New Roman" panose="02020603050405020304" pitchFamily="18" charset="0"/>
                            </a:rPr>
                            <a:t>0.385</a:t>
                          </a:r>
                          <a:endParaRPr lang="ko-KR" sz="1400" b="0" kern="100" spc="20" dirty="0">
                            <a:effectLst/>
                            <a:latin typeface="Times New Roman" panose="02020603050405020304" pitchFamily="18" charset="0"/>
                            <a:ea typeface="나눔명조"/>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ase" latinLnBrk="0">
                            <a:lnSpc>
                              <a:spcPct val="105000"/>
                            </a:lnSpc>
                          </a:pPr>
                          <a:r>
                            <a:rPr lang="en-US" altLang="ko-KR" sz="1400" b="0" kern="100" spc="20" dirty="0">
                              <a:effectLst/>
                              <a:latin typeface="Times New Roman" panose="02020603050405020304" pitchFamily="18" charset="0"/>
                              <a:ea typeface="나눔명조"/>
                              <a:cs typeface="Times New Roman" panose="02020603050405020304" pitchFamily="18" charset="0"/>
                            </a:rPr>
                            <a:t>0.3</a:t>
                          </a:r>
                          <a:endParaRPr lang="ko-KR" sz="1400" b="0" kern="100" spc="20" dirty="0">
                            <a:effectLst/>
                            <a:latin typeface="Times New Roman" panose="02020603050405020304" pitchFamily="18" charset="0"/>
                            <a:ea typeface="나눔명조"/>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738396229"/>
                      </a:ext>
                    </a:extLst>
                  </a:tr>
                </a:tbl>
              </a:graphicData>
            </a:graphic>
          </p:graphicFrame>
        </mc:Fallback>
      </mc:AlternateContent>
      <p:pic>
        <p:nvPicPr>
          <p:cNvPr id="10" name="그림 9" descr="스크린샷이(가) 표시된 사진&#10;&#10;자동 생성된 설명">
            <a:extLst>
              <a:ext uri="{FF2B5EF4-FFF2-40B4-BE49-F238E27FC236}">
                <a16:creationId xmlns:a16="http://schemas.microsoft.com/office/drawing/2014/main" id="{68FFBEAC-8FDB-C6BD-3123-7530E0D36478}"/>
              </a:ext>
            </a:extLst>
          </p:cNvPr>
          <p:cNvPicPr>
            <a:picLocks noChangeAspect="1"/>
          </p:cNvPicPr>
          <p:nvPr/>
        </p:nvPicPr>
        <p:blipFill rotWithShape="1">
          <a:blip r:embed="rId29" cstate="print">
            <a:extLst>
              <a:ext uri="{28A0092B-C50C-407E-A947-70E740481C1C}">
                <a14:useLocalDpi xmlns:a14="http://schemas.microsoft.com/office/drawing/2010/main" val="0"/>
              </a:ext>
            </a:extLst>
          </a:blip>
          <a:srcRect l="-1" t="13021" r="36851" b="2529"/>
          <a:stretch/>
        </p:blipFill>
        <p:spPr>
          <a:xfrm>
            <a:off x="14152847" y="10769967"/>
            <a:ext cx="3248188" cy="2348329"/>
          </a:xfrm>
          <a:prstGeom prst="rect">
            <a:avLst/>
          </a:prstGeom>
        </p:spPr>
      </p:pic>
      <p:pic>
        <p:nvPicPr>
          <p:cNvPr id="17" name="그림 16" descr="텍스트, 스크린샷이(가) 표시된 사진&#10;&#10;자동 생성된 설명">
            <a:extLst>
              <a:ext uri="{FF2B5EF4-FFF2-40B4-BE49-F238E27FC236}">
                <a16:creationId xmlns:a16="http://schemas.microsoft.com/office/drawing/2014/main" id="{7A90DCCF-56E5-8875-424B-2DDE28B143D7}"/>
              </a:ext>
            </a:extLst>
          </p:cNvPr>
          <p:cNvPicPr>
            <a:picLocks noChangeAspect="1"/>
          </p:cNvPicPr>
          <p:nvPr/>
        </p:nvPicPr>
        <p:blipFill rotWithShape="1">
          <a:blip r:embed="rId30" cstate="print">
            <a:extLst>
              <a:ext uri="{28A0092B-C50C-407E-A947-70E740481C1C}">
                <a14:useLocalDpi xmlns:a14="http://schemas.microsoft.com/office/drawing/2010/main" val="0"/>
              </a:ext>
            </a:extLst>
          </a:blip>
          <a:srcRect r="31400" b="-957"/>
          <a:stretch/>
        </p:blipFill>
        <p:spPr>
          <a:xfrm>
            <a:off x="14347099" y="8494789"/>
            <a:ext cx="2837021" cy="2257200"/>
          </a:xfrm>
          <a:prstGeom prst="rect">
            <a:avLst/>
          </a:prstGeom>
        </p:spPr>
      </p:pic>
      <p:pic>
        <p:nvPicPr>
          <p:cNvPr id="41" name="그림 40" descr="스크린샷이(가) 표시된 사진&#10;&#10;자동 생성된 설명">
            <a:extLst>
              <a:ext uri="{FF2B5EF4-FFF2-40B4-BE49-F238E27FC236}">
                <a16:creationId xmlns:a16="http://schemas.microsoft.com/office/drawing/2014/main" id="{AF98273A-DC62-2D3B-0862-74193B481DFC}"/>
              </a:ext>
            </a:extLst>
          </p:cNvPr>
          <p:cNvPicPr>
            <a:picLocks noChangeAspect="1"/>
          </p:cNvPicPr>
          <p:nvPr/>
        </p:nvPicPr>
        <p:blipFill rotWithShape="1">
          <a:blip r:embed="rId31" cstate="print">
            <a:extLst>
              <a:ext uri="{28A0092B-C50C-407E-A947-70E740481C1C}">
                <a14:useLocalDpi xmlns:a14="http://schemas.microsoft.com/office/drawing/2010/main" val="0"/>
              </a:ext>
            </a:extLst>
          </a:blip>
          <a:srcRect t="16370" r="37287" b="11444"/>
          <a:stretch/>
        </p:blipFill>
        <p:spPr>
          <a:xfrm>
            <a:off x="17401035" y="10737189"/>
            <a:ext cx="3747104" cy="2346882"/>
          </a:xfrm>
          <a:prstGeom prst="rect">
            <a:avLst/>
          </a:prstGeom>
        </p:spPr>
      </p:pic>
      <p:pic>
        <p:nvPicPr>
          <p:cNvPr id="50" name="그림 49" descr="아동 미술, 스크린샷, 도표이(가) 표시된 사진&#10;&#10;자동 생성된 설명">
            <a:extLst>
              <a:ext uri="{FF2B5EF4-FFF2-40B4-BE49-F238E27FC236}">
                <a16:creationId xmlns:a16="http://schemas.microsoft.com/office/drawing/2014/main" id="{7B9C2A73-53AC-632A-9BB2-09553913AFB5}"/>
              </a:ext>
            </a:extLst>
          </p:cNvPr>
          <p:cNvPicPr>
            <a:picLocks noChangeAspect="1"/>
          </p:cNvPicPr>
          <p:nvPr/>
        </p:nvPicPr>
        <p:blipFill rotWithShape="1">
          <a:blip r:embed="rId32" cstate="print">
            <a:extLst>
              <a:ext uri="{28A0092B-C50C-407E-A947-70E740481C1C}">
                <a14:useLocalDpi xmlns:a14="http://schemas.microsoft.com/office/drawing/2010/main" val="0"/>
              </a:ext>
            </a:extLst>
          </a:blip>
          <a:srcRect t="1" r="28296" b="108"/>
          <a:stretch/>
        </p:blipFill>
        <p:spPr>
          <a:xfrm>
            <a:off x="17888045" y="8478903"/>
            <a:ext cx="2837022" cy="2150516"/>
          </a:xfrm>
          <a:prstGeom prst="rect">
            <a:avLst/>
          </a:prstGeom>
        </p:spPr>
      </p:pic>
      <p:sp>
        <p:nvSpPr>
          <p:cNvPr id="39" name="TextBox 38">
            <a:extLst>
              <a:ext uri="{FF2B5EF4-FFF2-40B4-BE49-F238E27FC236}">
                <a16:creationId xmlns:a16="http://schemas.microsoft.com/office/drawing/2014/main" id="{60B29F53-4EAF-7ADD-F256-8D8C91D8605A}"/>
              </a:ext>
            </a:extLst>
          </p:cNvPr>
          <p:cNvSpPr txBox="1"/>
          <p:nvPr/>
        </p:nvSpPr>
        <p:spPr>
          <a:xfrm>
            <a:off x="12639508" y="13107393"/>
            <a:ext cx="6626698" cy="261610"/>
          </a:xfrm>
          <a:prstGeom prst="rect">
            <a:avLst/>
          </a:prstGeom>
          <a:noFill/>
        </p:spPr>
        <p:txBody>
          <a:bodyPr wrap="square" rtlCol="0">
            <a:spAutoFit/>
          </a:bodyPr>
          <a:lstStyle/>
          <a:p>
            <a:pPr algn="ctr"/>
            <a:r>
              <a:rPr lang="en-US" altLang="ko-KR" sz="1100" b="1" dirty="0">
                <a:latin typeface="Times New Roman" panose="02020603050405020304" pitchFamily="18" charset="0"/>
                <a:cs typeface="Times New Roman" panose="02020603050405020304" pitchFamily="18" charset="0"/>
              </a:rPr>
              <a:t>Fig 12. Velocity </a:t>
            </a:r>
            <a:r>
              <a:rPr lang="en-US" altLang="ko-KR" sz="1100" b="1" dirty="0" err="1">
                <a:latin typeface="Times New Roman" panose="02020603050405020304" pitchFamily="18" charset="0"/>
                <a:cs typeface="Times New Roman" panose="02020603050405020304" pitchFamily="18" charset="0"/>
              </a:rPr>
              <a:t>pathlines</a:t>
            </a:r>
            <a:r>
              <a:rPr lang="en-US" altLang="ko-KR" sz="1100" b="1" dirty="0">
                <a:latin typeface="Times New Roman" panose="02020603050405020304" pitchFamily="18" charset="0"/>
                <a:cs typeface="Times New Roman" panose="02020603050405020304" pitchFamily="18" charset="0"/>
              </a:rPr>
              <a:t> and Pressure Contour of Models</a:t>
            </a:r>
          </a:p>
        </p:txBody>
      </p:sp>
      <p:grpSp>
        <p:nvGrpSpPr>
          <p:cNvPr id="51" name="그룹 50">
            <a:extLst>
              <a:ext uri="{FF2B5EF4-FFF2-40B4-BE49-F238E27FC236}">
                <a16:creationId xmlns:a16="http://schemas.microsoft.com/office/drawing/2014/main" id="{42ADDE9F-D0E5-B78B-602D-199472F88CCB}"/>
              </a:ext>
            </a:extLst>
          </p:cNvPr>
          <p:cNvGrpSpPr/>
          <p:nvPr/>
        </p:nvGrpSpPr>
        <p:grpSpPr>
          <a:xfrm>
            <a:off x="11293387" y="17088430"/>
            <a:ext cx="9463292" cy="2518188"/>
            <a:chOff x="11319903" y="17260093"/>
            <a:chExt cx="9463292" cy="2518188"/>
          </a:xfrm>
        </p:grpSpPr>
        <p:pic>
          <p:nvPicPr>
            <p:cNvPr id="11" name="그림 10" descr="텍스트, 스크린샷, 예술이(가) 표시된 사진&#10;&#10;자동 생성된 설명">
              <a:extLst>
                <a:ext uri="{FF2B5EF4-FFF2-40B4-BE49-F238E27FC236}">
                  <a16:creationId xmlns:a16="http://schemas.microsoft.com/office/drawing/2014/main" id="{B1567D6D-A28B-6E8E-12DA-45BB54127183}"/>
                </a:ext>
              </a:extLst>
            </p:cNvPr>
            <p:cNvPicPr>
              <a:picLocks noChangeAspect="1"/>
            </p:cNvPicPr>
            <p:nvPr/>
          </p:nvPicPr>
          <p:blipFill rotWithShape="1">
            <a:blip r:embed="rId33" cstate="print">
              <a:extLst>
                <a:ext uri="{28A0092B-C50C-407E-A947-70E740481C1C}">
                  <a14:useLocalDpi xmlns:a14="http://schemas.microsoft.com/office/drawing/2010/main" val="0"/>
                </a:ext>
              </a:extLst>
            </a:blip>
            <a:srcRect l="-1" t="1" r="22212" b="563"/>
            <a:stretch/>
          </p:blipFill>
          <p:spPr>
            <a:xfrm>
              <a:off x="11319903" y="17269195"/>
              <a:ext cx="3229180" cy="2246043"/>
            </a:xfrm>
            <a:prstGeom prst="rect">
              <a:avLst/>
            </a:prstGeom>
          </p:spPr>
        </p:pic>
        <p:pic>
          <p:nvPicPr>
            <p:cNvPr id="40" name="그림 39" descr="텍스트, 스크린샷, 다채로움, 그래픽 디자인이(가) 표시된 사진&#10;&#10;자동 생성된 설명">
              <a:extLst>
                <a:ext uri="{FF2B5EF4-FFF2-40B4-BE49-F238E27FC236}">
                  <a16:creationId xmlns:a16="http://schemas.microsoft.com/office/drawing/2014/main" id="{3AA5F791-17EE-F6F4-CEEB-7F57D63917FF}"/>
                </a:ext>
              </a:extLst>
            </p:cNvPr>
            <p:cNvPicPr>
              <a:picLocks noChangeAspect="1"/>
            </p:cNvPicPr>
            <p:nvPr/>
          </p:nvPicPr>
          <p:blipFill rotWithShape="1">
            <a:blip r:embed="rId34" cstate="print">
              <a:extLst>
                <a:ext uri="{28A0092B-C50C-407E-A947-70E740481C1C}">
                  <a14:useLocalDpi xmlns:a14="http://schemas.microsoft.com/office/drawing/2010/main" val="0"/>
                </a:ext>
              </a:extLst>
            </a:blip>
            <a:srcRect l="-60" t="10134" r="44191" b="13116"/>
            <a:stretch/>
          </p:blipFill>
          <p:spPr>
            <a:xfrm>
              <a:off x="14687199" y="17260093"/>
              <a:ext cx="3024685" cy="2246400"/>
            </a:xfrm>
            <a:prstGeom prst="rect">
              <a:avLst/>
            </a:prstGeom>
          </p:spPr>
        </p:pic>
        <p:pic>
          <p:nvPicPr>
            <p:cNvPr id="13" name="그림 12" descr="텍스트, 스크린샷, 다채로움, 그래픽 디자인이(가) 표시된 사진&#10;&#10;자동 생성된 설명">
              <a:extLst>
                <a:ext uri="{FF2B5EF4-FFF2-40B4-BE49-F238E27FC236}">
                  <a16:creationId xmlns:a16="http://schemas.microsoft.com/office/drawing/2014/main" id="{F3F1FE8B-D815-8FFD-59AE-B193ECC4B1E3}"/>
                </a:ext>
              </a:extLst>
            </p:cNvPr>
            <p:cNvPicPr>
              <a:picLocks noChangeAspect="1"/>
            </p:cNvPicPr>
            <p:nvPr/>
          </p:nvPicPr>
          <p:blipFill rotWithShape="1">
            <a:blip r:embed="rId35" cstate="print">
              <a:extLst>
                <a:ext uri="{28A0092B-C50C-407E-A947-70E740481C1C}">
                  <a14:useLocalDpi xmlns:a14="http://schemas.microsoft.com/office/drawing/2010/main" val="0"/>
                </a:ext>
              </a:extLst>
            </a:blip>
            <a:srcRect r="29782" b="1841"/>
            <a:stretch/>
          </p:blipFill>
          <p:spPr>
            <a:xfrm>
              <a:off x="17829918" y="17264278"/>
              <a:ext cx="2953277" cy="2246400"/>
            </a:xfrm>
            <a:prstGeom prst="rect">
              <a:avLst/>
            </a:prstGeom>
          </p:spPr>
        </p:pic>
        <p:sp>
          <p:nvSpPr>
            <p:cNvPr id="43" name="TextBox 42">
              <a:extLst>
                <a:ext uri="{FF2B5EF4-FFF2-40B4-BE49-F238E27FC236}">
                  <a16:creationId xmlns:a16="http://schemas.microsoft.com/office/drawing/2014/main" id="{203BA6E4-2857-724E-9CE0-164558935B6B}"/>
                </a:ext>
              </a:extLst>
            </p:cNvPr>
            <p:cNvSpPr txBox="1"/>
            <p:nvPr/>
          </p:nvSpPr>
          <p:spPr>
            <a:xfrm>
              <a:off x="13426553" y="19516671"/>
              <a:ext cx="5272133" cy="261610"/>
            </a:xfrm>
            <a:prstGeom prst="rect">
              <a:avLst/>
            </a:prstGeom>
            <a:noFill/>
          </p:spPr>
          <p:txBody>
            <a:bodyPr wrap="square" rtlCol="0">
              <a:spAutoFit/>
            </a:bodyPr>
            <a:lstStyle/>
            <a:p>
              <a:pPr algn="ctr"/>
              <a:r>
                <a:rPr lang="en-US" altLang="ko-KR" sz="1100" b="1" dirty="0">
                  <a:latin typeface="Times New Roman" panose="02020603050405020304" pitchFamily="18" charset="0"/>
                  <a:cs typeface="Times New Roman" panose="02020603050405020304" pitchFamily="18" charset="0"/>
                </a:rPr>
                <a:t>Fig 14. Rear Cowl Velocity Contour (Original, Advanced 1, Advanced 2) </a:t>
              </a:r>
            </a:p>
          </p:txBody>
        </p:sp>
      </p:grpSp>
      <p:pic>
        <p:nvPicPr>
          <p:cNvPr id="16" name="그림 15">
            <a:extLst>
              <a:ext uri="{FF2B5EF4-FFF2-40B4-BE49-F238E27FC236}">
                <a16:creationId xmlns:a16="http://schemas.microsoft.com/office/drawing/2014/main" id="{86A4C95B-44AA-2218-7DF4-D3DA99CFCE55}"/>
              </a:ext>
            </a:extLst>
          </p:cNvPr>
          <p:cNvPicPr>
            <a:picLocks noChangeAspect="1"/>
          </p:cNvPicPr>
          <p:nvPr/>
        </p:nvPicPr>
        <p:blipFill>
          <a:blip r:embed="rId36"/>
          <a:stretch>
            <a:fillRect/>
          </a:stretch>
        </p:blipFill>
        <p:spPr>
          <a:xfrm>
            <a:off x="6504208" y="25172231"/>
            <a:ext cx="3696000" cy="2772000"/>
          </a:xfrm>
          <a:prstGeom prst="rect">
            <a:avLst/>
          </a:prstGeom>
        </p:spPr>
      </p:pic>
      <p:grpSp>
        <p:nvGrpSpPr>
          <p:cNvPr id="126" name="그룹 125">
            <a:extLst>
              <a:ext uri="{FF2B5EF4-FFF2-40B4-BE49-F238E27FC236}">
                <a16:creationId xmlns:a16="http://schemas.microsoft.com/office/drawing/2014/main" id="{0C62A4B2-ACC6-1B48-66ED-E04F79FAA225}"/>
              </a:ext>
            </a:extLst>
          </p:cNvPr>
          <p:cNvGrpSpPr/>
          <p:nvPr/>
        </p:nvGrpSpPr>
        <p:grpSpPr>
          <a:xfrm>
            <a:off x="10613631" y="13474328"/>
            <a:ext cx="5272133" cy="2631652"/>
            <a:chOff x="10994635" y="13474259"/>
            <a:chExt cx="5272133" cy="2631652"/>
          </a:xfrm>
        </p:grpSpPr>
        <p:sp>
          <p:nvSpPr>
            <p:cNvPr id="42" name="TextBox 41">
              <a:extLst>
                <a:ext uri="{FF2B5EF4-FFF2-40B4-BE49-F238E27FC236}">
                  <a16:creationId xmlns:a16="http://schemas.microsoft.com/office/drawing/2014/main" id="{80C8C4E7-961D-F2CA-0859-A1FDE635E789}"/>
                </a:ext>
              </a:extLst>
            </p:cNvPr>
            <p:cNvSpPr txBox="1"/>
            <p:nvPr/>
          </p:nvSpPr>
          <p:spPr>
            <a:xfrm>
              <a:off x="10994635" y="15844301"/>
              <a:ext cx="5272133" cy="261610"/>
            </a:xfrm>
            <a:prstGeom prst="rect">
              <a:avLst/>
            </a:prstGeom>
            <a:noFill/>
          </p:spPr>
          <p:txBody>
            <a:bodyPr wrap="square" rtlCol="0">
              <a:spAutoFit/>
            </a:bodyPr>
            <a:lstStyle/>
            <a:p>
              <a:pPr algn="ctr"/>
              <a:r>
                <a:rPr lang="en-US" altLang="ko-KR" sz="1100" b="1" dirty="0">
                  <a:latin typeface="Times New Roman" panose="02020603050405020304" pitchFamily="18" charset="0"/>
                  <a:cs typeface="Times New Roman" panose="02020603050405020304" pitchFamily="18" charset="0"/>
                </a:rPr>
                <a:t>Fig 13. Drag Force and Drag Coefficient </a:t>
              </a:r>
            </a:p>
          </p:txBody>
        </p:sp>
        <p:pic>
          <p:nvPicPr>
            <p:cNvPr id="45" name="그림 44">
              <a:extLst>
                <a:ext uri="{FF2B5EF4-FFF2-40B4-BE49-F238E27FC236}">
                  <a16:creationId xmlns:a16="http://schemas.microsoft.com/office/drawing/2014/main" id="{BD4FE3F3-81D8-2A7A-95D6-A3D99ADD0B99}"/>
                </a:ext>
              </a:extLst>
            </p:cNvPr>
            <p:cNvPicPr>
              <a:picLocks noChangeAspect="1"/>
            </p:cNvPicPr>
            <p:nvPr/>
          </p:nvPicPr>
          <p:blipFill rotWithShape="1">
            <a:blip r:embed="rId37"/>
            <a:srcRect l="5910" r="6121" b="-480"/>
            <a:stretch/>
          </p:blipFill>
          <p:spPr>
            <a:xfrm>
              <a:off x="11413320" y="13474259"/>
              <a:ext cx="4434765" cy="2355323"/>
            </a:xfrm>
            <a:prstGeom prst="rect">
              <a:avLst/>
            </a:prstGeom>
          </p:spPr>
        </p:pic>
      </p:gr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80B98F4E-AC68-2FED-5977-3356332284BF}"/>
                  </a:ext>
                </a:extLst>
              </p:cNvPr>
              <p:cNvSpPr txBox="1"/>
              <p:nvPr/>
            </p:nvSpPr>
            <p:spPr>
              <a:xfrm>
                <a:off x="11085009" y="19572981"/>
                <a:ext cx="9824295" cy="679225"/>
              </a:xfrm>
              <a:prstGeom prst="rect">
                <a:avLst/>
              </a:prstGeom>
              <a:noFill/>
            </p:spPr>
            <p:txBody>
              <a:bodyPr wrap="square" rtlCol="0">
                <a:spAutoFit/>
              </a:bodyPr>
              <a:lstStyle/>
              <a:p>
                <a:pPr marL="342900" indent="-342900" algn="just">
                  <a:lnSpc>
                    <a:spcPct val="115000"/>
                  </a:lnSpc>
                  <a:buFont typeface="Arial" panose="020B0604020202020204" pitchFamily="34" charset="0"/>
                  <a:buChar char="•"/>
                </a:pPr>
                <a:r>
                  <a:rPr lang="en-US" altLang="ko-KR" sz="1700" dirty="0">
                    <a:latin typeface="나눔스퀘어라운드 Bold" panose="020B0600000101010101" pitchFamily="50" charset="-127"/>
                    <a:ea typeface="나눔스퀘어라운드 Bold" panose="020B0600000101010101" pitchFamily="50" charset="-127"/>
                  </a:rPr>
                  <a:t>By adding an air vent shape, fast-flowing fluid through a narrow passage cools the electronic device with lower temperature fluid.   (</a:t>
                </a:r>
                <a14:m>
                  <m:oMath xmlns:m="http://schemas.openxmlformats.org/officeDocument/2006/math">
                    <m:r>
                      <a:rPr lang="en-US" altLang="ko-KR" sz="1700" b="0" i="1" smtClean="0">
                        <a:latin typeface="Cambria Math" panose="02040503050406030204" pitchFamily="18" charset="0"/>
                        <a:ea typeface="나눔스퀘어라운드 Bold" panose="020B0600000101010101" pitchFamily="50" charset="-127"/>
                      </a:rPr>
                      <m:t>2.5</m:t>
                    </m:r>
                    <m:r>
                      <a:rPr lang="en-US" altLang="ko-KR" sz="1700" b="0" i="1" smtClean="0">
                        <a:latin typeface="Cambria Math" panose="02040503050406030204" pitchFamily="18" charset="0"/>
                        <a:ea typeface="나눔스퀘어라운드 Bold" panose="020B0600000101010101" pitchFamily="50" charset="-127"/>
                      </a:rPr>
                      <m:t>𝑚</m:t>
                    </m:r>
                    <m:r>
                      <a:rPr lang="en-US" altLang="ko-KR" sz="1700" b="0" i="1" smtClean="0">
                        <a:latin typeface="Cambria Math" panose="02040503050406030204" pitchFamily="18" charset="0"/>
                        <a:ea typeface="나눔스퀘어라운드 Bold" panose="020B0600000101010101" pitchFamily="50" charset="-127"/>
                      </a:rPr>
                      <m:t>/</m:t>
                    </m:r>
                    <m:r>
                      <a:rPr lang="en-US" altLang="ko-KR" sz="1700" b="0" i="1" smtClean="0">
                        <a:latin typeface="Cambria Math" panose="02040503050406030204" pitchFamily="18" charset="0"/>
                        <a:ea typeface="나눔스퀘어라운드 Bold" panose="020B0600000101010101" pitchFamily="50" charset="-127"/>
                      </a:rPr>
                      <m:t>𝑠</m:t>
                    </m:r>
                    <m:r>
                      <a:rPr lang="en-US" altLang="ko-KR" sz="1700" b="0" i="1" smtClean="0">
                        <a:latin typeface="Cambria Math" panose="02040503050406030204" pitchFamily="18" charset="0"/>
                        <a:ea typeface="나눔스퀘어라운드 Bold" panose="020B0600000101010101" pitchFamily="50" charset="-127"/>
                      </a:rPr>
                      <m:t>→</m:t>
                    </m:r>
                    <m:r>
                      <a:rPr lang="en-US" altLang="ko-KR" sz="1700" b="0" i="0" smtClean="0">
                        <a:latin typeface="Cambria Math" panose="02040503050406030204" pitchFamily="18" charset="0"/>
                        <a:ea typeface="나눔스퀘어라운드 Bold" panose="020B0600000101010101" pitchFamily="50" charset="-127"/>
                      </a:rPr>
                      <m:t>10</m:t>
                    </m:r>
                    <m:r>
                      <a:rPr lang="en-US" altLang="ko-KR" sz="1700" i="1">
                        <a:latin typeface="Cambria Math" panose="02040503050406030204" pitchFamily="18" charset="0"/>
                        <a:ea typeface="나눔스퀘어라운드 Bold" panose="020B0600000101010101" pitchFamily="50" charset="-127"/>
                      </a:rPr>
                      <m:t>𝑚</m:t>
                    </m:r>
                    <m:r>
                      <a:rPr lang="en-US" altLang="ko-KR" sz="1700" i="1">
                        <a:latin typeface="Cambria Math" panose="02040503050406030204" pitchFamily="18" charset="0"/>
                        <a:ea typeface="나눔스퀘어라운드 Bold" panose="020B0600000101010101" pitchFamily="50" charset="-127"/>
                      </a:rPr>
                      <m:t>/</m:t>
                    </m:r>
                    <m:r>
                      <a:rPr lang="en-US" altLang="ko-KR" sz="1700" i="1">
                        <a:latin typeface="Cambria Math" panose="02040503050406030204" pitchFamily="18" charset="0"/>
                        <a:ea typeface="나눔스퀘어라운드 Bold" panose="020B0600000101010101" pitchFamily="50" charset="-127"/>
                      </a:rPr>
                      <m:t>𝑠</m:t>
                    </m:r>
                    <m:r>
                      <a:rPr lang="en-US" altLang="ko-KR" sz="1700" b="0" i="0" smtClean="0">
                        <a:latin typeface="Cambria Math" panose="02040503050406030204" pitchFamily="18" charset="0"/>
                        <a:ea typeface="나눔스퀘어라운드 Bold" panose="020B0600000101010101" pitchFamily="50" charset="-127"/>
                      </a:rPr>
                      <m:t>→16</m:t>
                    </m:r>
                    <m:r>
                      <m:rPr>
                        <m:sty m:val="p"/>
                      </m:rPr>
                      <a:rPr lang="en-US" altLang="ko-KR" sz="1700" b="0" i="0" smtClean="0">
                        <a:latin typeface="Cambria Math" panose="02040503050406030204" pitchFamily="18" charset="0"/>
                        <a:ea typeface="나눔스퀘어라운드 Bold" panose="020B0600000101010101" pitchFamily="50" charset="-127"/>
                      </a:rPr>
                      <m:t>m</m:t>
                    </m:r>
                    <m:r>
                      <a:rPr lang="en-US" altLang="ko-KR" sz="1700" b="0" i="0" smtClean="0">
                        <a:latin typeface="Cambria Math" panose="02040503050406030204" pitchFamily="18" charset="0"/>
                        <a:ea typeface="나눔스퀘어라운드 Bold" panose="020B0600000101010101" pitchFamily="50" charset="-127"/>
                      </a:rPr>
                      <m:t>/</m:t>
                    </m:r>
                    <m:r>
                      <m:rPr>
                        <m:sty m:val="p"/>
                      </m:rPr>
                      <a:rPr lang="en-US" altLang="ko-KR" sz="1700" b="0" i="0" smtClean="0">
                        <a:latin typeface="Cambria Math" panose="02040503050406030204" pitchFamily="18" charset="0"/>
                        <a:ea typeface="나눔스퀘어라운드 Bold" panose="020B0600000101010101" pitchFamily="50" charset="-127"/>
                      </a:rPr>
                      <m:t>s</m:t>
                    </m:r>
                    <m:r>
                      <a:rPr lang="en-US" altLang="ko-KR" sz="1700" b="0" i="0" smtClean="0">
                        <a:latin typeface="Cambria Math" panose="02040503050406030204" pitchFamily="18" charset="0"/>
                        <a:ea typeface="나눔스퀘어라운드 Bold" panose="020B0600000101010101" pitchFamily="50" charset="-127"/>
                      </a:rPr>
                      <m:t>)</m:t>
                    </m:r>
                  </m:oMath>
                </a14:m>
                <a:endParaRPr lang="en-US" altLang="ko-KR" sz="1700" dirty="0">
                  <a:latin typeface="나눔스퀘어라운드 Bold" panose="020B0600000101010101" pitchFamily="50" charset="-127"/>
                  <a:ea typeface="나눔스퀘어라운드 Bold" panose="020B0600000101010101" pitchFamily="50" charset="-127"/>
                </a:endParaRPr>
              </a:p>
            </p:txBody>
          </p:sp>
        </mc:Choice>
        <mc:Fallback xmlns="">
          <p:sp>
            <p:nvSpPr>
              <p:cNvPr id="55" name="TextBox 54">
                <a:extLst>
                  <a:ext uri="{FF2B5EF4-FFF2-40B4-BE49-F238E27FC236}">
                    <a16:creationId xmlns:a16="http://schemas.microsoft.com/office/drawing/2014/main" id="{80B98F4E-AC68-2FED-5977-3356332284BF}"/>
                  </a:ext>
                </a:extLst>
              </p:cNvPr>
              <p:cNvSpPr txBox="1">
                <a:spLocks noRot="1" noChangeAspect="1" noMove="1" noResize="1" noEditPoints="1" noAdjustHandles="1" noChangeArrowheads="1" noChangeShapeType="1" noTextEdit="1"/>
              </p:cNvSpPr>
              <p:nvPr/>
            </p:nvSpPr>
            <p:spPr>
              <a:xfrm>
                <a:off x="11085009" y="19572981"/>
                <a:ext cx="9824295" cy="679225"/>
              </a:xfrm>
              <a:prstGeom prst="rect">
                <a:avLst/>
              </a:prstGeom>
              <a:blipFill>
                <a:blip r:embed="rId38"/>
                <a:stretch>
                  <a:fillRect l="-310" r="-434" b="-12613"/>
                </a:stretch>
              </a:blipFill>
            </p:spPr>
            <p:txBody>
              <a:bodyPr/>
              <a:lstStyle/>
              <a:p>
                <a:r>
                  <a:rPr lang="ko-KR" altLang="en-US">
                    <a:noFill/>
                  </a:rPr>
                  <a:t> </a:t>
                </a:r>
              </a:p>
            </p:txBody>
          </p:sp>
        </mc:Fallback>
      </mc:AlternateContent>
      <p:pic>
        <p:nvPicPr>
          <p:cNvPr id="14" name="그림 13">
            <a:extLst>
              <a:ext uri="{FF2B5EF4-FFF2-40B4-BE49-F238E27FC236}">
                <a16:creationId xmlns:a16="http://schemas.microsoft.com/office/drawing/2014/main" id="{C72AF8AF-491C-D4A5-007E-A688FAD5E19B}"/>
              </a:ext>
            </a:extLst>
          </p:cNvPr>
          <p:cNvPicPr>
            <a:picLocks noChangeAspect="1"/>
          </p:cNvPicPr>
          <p:nvPr/>
        </p:nvPicPr>
        <p:blipFill>
          <a:blip r:embed="rId39"/>
          <a:stretch>
            <a:fillRect/>
          </a:stretch>
        </p:blipFill>
        <p:spPr>
          <a:xfrm>
            <a:off x="14434766" y="21032568"/>
            <a:ext cx="3180629" cy="2385471"/>
          </a:xfrm>
          <a:prstGeom prst="rect">
            <a:avLst/>
          </a:prstGeom>
        </p:spPr>
      </p:pic>
      <p:pic>
        <p:nvPicPr>
          <p:cNvPr id="56" name="그림 55">
            <a:extLst>
              <a:ext uri="{FF2B5EF4-FFF2-40B4-BE49-F238E27FC236}">
                <a16:creationId xmlns:a16="http://schemas.microsoft.com/office/drawing/2014/main" id="{2F34BB51-5667-F0E5-4FEF-4D9EBF5B7D2B}"/>
              </a:ext>
            </a:extLst>
          </p:cNvPr>
          <p:cNvPicPr>
            <a:picLocks noChangeAspect="1"/>
          </p:cNvPicPr>
          <p:nvPr/>
        </p:nvPicPr>
        <p:blipFill>
          <a:blip r:embed="rId40"/>
          <a:stretch>
            <a:fillRect/>
          </a:stretch>
        </p:blipFill>
        <p:spPr>
          <a:xfrm>
            <a:off x="17864018" y="20995557"/>
            <a:ext cx="3179358" cy="2384519"/>
          </a:xfrm>
          <a:prstGeom prst="rect">
            <a:avLst/>
          </a:prstGeom>
        </p:spPr>
      </p:pic>
      <p:pic>
        <p:nvPicPr>
          <p:cNvPr id="58" name="그림 57">
            <a:extLst>
              <a:ext uri="{FF2B5EF4-FFF2-40B4-BE49-F238E27FC236}">
                <a16:creationId xmlns:a16="http://schemas.microsoft.com/office/drawing/2014/main" id="{57A9670A-2E66-ECD4-F560-E7EED8B8AEB4}"/>
              </a:ext>
            </a:extLst>
          </p:cNvPr>
          <p:cNvPicPr>
            <a:picLocks noChangeAspect="1"/>
          </p:cNvPicPr>
          <p:nvPr/>
        </p:nvPicPr>
        <p:blipFill>
          <a:blip r:embed="rId41"/>
          <a:stretch>
            <a:fillRect/>
          </a:stretch>
        </p:blipFill>
        <p:spPr>
          <a:xfrm>
            <a:off x="11005514" y="21023991"/>
            <a:ext cx="3180629" cy="2385472"/>
          </a:xfrm>
          <a:prstGeom prst="rect">
            <a:avLst/>
          </a:prstGeom>
        </p:spPr>
      </p:pic>
      <p:cxnSp>
        <p:nvCxnSpPr>
          <p:cNvPr id="61" name="직선 화살표 연결선 60">
            <a:extLst>
              <a:ext uri="{FF2B5EF4-FFF2-40B4-BE49-F238E27FC236}">
                <a16:creationId xmlns:a16="http://schemas.microsoft.com/office/drawing/2014/main" id="{80FA8657-DB34-B32C-68AF-9E8C063617DC}"/>
              </a:ext>
            </a:extLst>
          </p:cNvPr>
          <p:cNvCxnSpPr/>
          <p:nvPr/>
        </p:nvCxnSpPr>
        <p:spPr>
          <a:xfrm flipH="1">
            <a:off x="15490825" y="23123525"/>
            <a:ext cx="64135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72E4F4F7-5C30-C350-AFED-E840B1746A45}"/>
              </a:ext>
            </a:extLst>
          </p:cNvPr>
          <p:cNvSpPr txBox="1"/>
          <p:nvPr/>
        </p:nvSpPr>
        <p:spPr>
          <a:xfrm>
            <a:off x="14660683" y="22959176"/>
            <a:ext cx="896816" cy="307777"/>
          </a:xfrm>
          <a:prstGeom prst="rect">
            <a:avLst/>
          </a:prstGeom>
          <a:noFill/>
        </p:spPr>
        <p:txBody>
          <a:bodyPr wrap="square" rtlCol="0">
            <a:spAutoFit/>
          </a:bodyPr>
          <a:lstStyle/>
          <a:p>
            <a:r>
              <a:rPr lang="en-US" altLang="ko-KR" sz="1400" b="1" dirty="0"/>
              <a:t>Amplifier</a:t>
            </a:r>
            <a:endParaRPr lang="ko-KR" altLang="en-US" sz="1400" b="1" dirty="0"/>
          </a:p>
        </p:txBody>
      </p:sp>
      <p:sp>
        <p:nvSpPr>
          <p:cNvPr id="65" name="TextBox 64">
            <a:extLst>
              <a:ext uri="{FF2B5EF4-FFF2-40B4-BE49-F238E27FC236}">
                <a16:creationId xmlns:a16="http://schemas.microsoft.com/office/drawing/2014/main" id="{AAFC0858-45AA-9D8F-0587-A39AFB6D2E93}"/>
              </a:ext>
            </a:extLst>
          </p:cNvPr>
          <p:cNvSpPr txBox="1"/>
          <p:nvPr/>
        </p:nvSpPr>
        <p:spPr>
          <a:xfrm>
            <a:off x="16878658" y="22733770"/>
            <a:ext cx="566190" cy="307777"/>
          </a:xfrm>
          <a:prstGeom prst="rect">
            <a:avLst/>
          </a:prstGeom>
          <a:noFill/>
        </p:spPr>
        <p:txBody>
          <a:bodyPr wrap="square" rtlCol="0">
            <a:spAutoFit/>
          </a:bodyPr>
          <a:lstStyle/>
          <a:p>
            <a:r>
              <a:rPr lang="en-US" altLang="ko-KR" sz="1400" b="1" dirty="0"/>
              <a:t>MCU</a:t>
            </a:r>
            <a:endParaRPr lang="ko-KR" altLang="en-US" sz="1400" b="1" dirty="0"/>
          </a:p>
        </p:txBody>
      </p:sp>
      <p:cxnSp>
        <p:nvCxnSpPr>
          <p:cNvPr id="66" name="직선 화살표 연결선 65">
            <a:extLst>
              <a:ext uri="{FF2B5EF4-FFF2-40B4-BE49-F238E27FC236}">
                <a16:creationId xmlns:a16="http://schemas.microsoft.com/office/drawing/2014/main" id="{AB731612-78CC-9C50-4E2D-7D5B8A7D43A7}"/>
              </a:ext>
            </a:extLst>
          </p:cNvPr>
          <p:cNvCxnSpPr>
            <a:cxnSpLocks/>
            <a:endCxn id="65" idx="1"/>
          </p:cNvCxnSpPr>
          <p:nvPr/>
        </p:nvCxnSpPr>
        <p:spPr>
          <a:xfrm flipV="1">
            <a:off x="16626246" y="22887659"/>
            <a:ext cx="252412" cy="506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9" name="직선 화살표 연결선 68">
            <a:extLst>
              <a:ext uri="{FF2B5EF4-FFF2-40B4-BE49-F238E27FC236}">
                <a16:creationId xmlns:a16="http://schemas.microsoft.com/office/drawing/2014/main" id="{3186BFEC-4A0B-49C2-19A1-7A29B234B6A3}"/>
              </a:ext>
            </a:extLst>
          </p:cNvPr>
          <p:cNvCxnSpPr/>
          <p:nvPr/>
        </p:nvCxnSpPr>
        <p:spPr>
          <a:xfrm flipH="1">
            <a:off x="15421269" y="22615525"/>
            <a:ext cx="64135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8F917DEA-1FC2-79F3-AEF0-5CB76EAD4D9A}"/>
              </a:ext>
            </a:extLst>
          </p:cNvPr>
          <p:cNvSpPr txBox="1"/>
          <p:nvPr/>
        </p:nvSpPr>
        <p:spPr>
          <a:xfrm>
            <a:off x="14722999" y="22449369"/>
            <a:ext cx="772184" cy="307777"/>
          </a:xfrm>
          <a:prstGeom prst="rect">
            <a:avLst/>
          </a:prstGeom>
          <a:noFill/>
        </p:spPr>
        <p:txBody>
          <a:bodyPr wrap="square" rtlCol="0">
            <a:spAutoFit/>
          </a:bodyPr>
          <a:lstStyle/>
          <a:p>
            <a:r>
              <a:rPr lang="en-US" altLang="ko-KR" sz="1400" b="1" dirty="0" err="1"/>
              <a:t>Rodcell</a:t>
            </a:r>
            <a:endParaRPr lang="ko-KR" altLang="en-US" sz="1400" b="1" dirty="0"/>
          </a:p>
        </p:txBody>
      </p:sp>
      <p:cxnSp>
        <p:nvCxnSpPr>
          <p:cNvPr id="73" name="직선 화살표 연결선 72">
            <a:extLst>
              <a:ext uri="{FF2B5EF4-FFF2-40B4-BE49-F238E27FC236}">
                <a16:creationId xmlns:a16="http://schemas.microsoft.com/office/drawing/2014/main" id="{A25A81EE-60AC-DA4C-CCAA-1C31485EC740}"/>
              </a:ext>
            </a:extLst>
          </p:cNvPr>
          <p:cNvCxnSpPr>
            <a:cxnSpLocks/>
          </p:cNvCxnSpPr>
          <p:nvPr/>
        </p:nvCxnSpPr>
        <p:spPr>
          <a:xfrm flipV="1">
            <a:off x="14903744" y="21327180"/>
            <a:ext cx="0" cy="28504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96B8A33A-B2DC-E8B1-D2AF-38830315937D}"/>
              </a:ext>
            </a:extLst>
          </p:cNvPr>
          <p:cNvSpPr txBox="1"/>
          <p:nvPr/>
        </p:nvSpPr>
        <p:spPr>
          <a:xfrm>
            <a:off x="14576839" y="21032568"/>
            <a:ext cx="1174336" cy="307777"/>
          </a:xfrm>
          <a:prstGeom prst="rect">
            <a:avLst/>
          </a:prstGeom>
          <a:noFill/>
        </p:spPr>
        <p:txBody>
          <a:bodyPr wrap="square" rtlCol="0">
            <a:spAutoFit/>
          </a:bodyPr>
          <a:lstStyle/>
          <a:p>
            <a:r>
              <a:rPr lang="en-US" altLang="ko-KR" sz="1400" b="1" dirty="0">
                <a:solidFill>
                  <a:schemeClr val="bg1"/>
                </a:solidFill>
              </a:rPr>
              <a:t>Honey Comb</a:t>
            </a:r>
            <a:endParaRPr lang="ko-KR" altLang="en-US" sz="1400" b="1" dirty="0">
              <a:solidFill>
                <a:schemeClr val="bg1"/>
              </a:solidFill>
            </a:endParaRPr>
          </a:p>
        </p:txBody>
      </p:sp>
      <p:cxnSp>
        <p:nvCxnSpPr>
          <p:cNvPr id="81" name="직선 화살표 연결선 80">
            <a:extLst>
              <a:ext uri="{FF2B5EF4-FFF2-40B4-BE49-F238E27FC236}">
                <a16:creationId xmlns:a16="http://schemas.microsoft.com/office/drawing/2014/main" id="{5E269AAD-8CCA-D08D-7249-97DDD23F8E14}"/>
              </a:ext>
            </a:extLst>
          </p:cNvPr>
          <p:cNvCxnSpPr>
            <a:cxnSpLocks/>
          </p:cNvCxnSpPr>
          <p:nvPr/>
        </p:nvCxnSpPr>
        <p:spPr>
          <a:xfrm flipV="1">
            <a:off x="16148344" y="21612930"/>
            <a:ext cx="0" cy="28504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433FD7B8-B033-CE62-17D3-5D38BB068EE7}"/>
              </a:ext>
            </a:extLst>
          </p:cNvPr>
          <p:cNvSpPr txBox="1"/>
          <p:nvPr/>
        </p:nvSpPr>
        <p:spPr>
          <a:xfrm>
            <a:off x="15681615" y="21321435"/>
            <a:ext cx="772184" cy="307777"/>
          </a:xfrm>
          <a:prstGeom prst="rect">
            <a:avLst/>
          </a:prstGeom>
          <a:noFill/>
        </p:spPr>
        <p:txBody>
          <a:bodyPr wrap="square" rtlCol="0">
            <a:spAutoFit/>
          </a:bodyPr>
          <a:lstStyle/>
          <a:p>
            <a:r>
              <a:rPr lang="en-US" altLang="ko-KR" sz="1400" b="1" dirty="0"/>
              <a:t>Model</a:t>
            </a:r>
            <a:endParaRPr lang="ko-KR" altLang="en-US" sz="1400" b="1" dirty="0"/>
          </a:p>
        </p:txBody>
      </p:sp>
      <p:sp>
        <p:nvSpPr>
          <p:cNvPr id="86" name="타원 85">
            <a:extLst>
              <a:ext uri="{FF2B5EF4-FFF2-40B4-BE49-F238E27FC236}">
                <a16:creationId xmlns:a16="http://schemas.microsoft.com/office/drawing/2014/main" id="{E321519B-DBEE-40B8-5118-C26125F093A4}"/>
              </a:ext>
            </a:extLst>
          </p:cNvPr>
          <p:cNvSpPr/>
          <p:nvPr/>
        </p:nvSpPr>
        <p:spPr>
          <a:xfrm rot="593314">
            <a:off x="12187238" y="18278566"/>
            <a:ext cx="1119184" cy="392782"/>
          </a:xfrm>
          <a:prstGeom prst="ellipse">
            <a:avLst/>
          </a:prstGeom>
          <a:no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89" name="직선 화살표 연결선 88">
            <a:extLst>
              <a:ext uri="{FF2B5EF4-FFF2-40B4-BE49-F238E27FC236}">
                <a16:creationId xmlns:a16="http://schemas.microsoft.com/office/drawing/2014/main" id="{A40CFBA3-BA16-0471-E77A-0A04D03A0B7D}"/>
              </a:ext>
            </a:extLst>
          </p:cNvPr>
          <p:cNvCxnSpPr>
            <a:cxnSpLocks/>
            <a:stCxn id="86" idx="4"/>
            <a:endCxn id="101" idx="0"/>
          </p:cNvCxnSpPr>
          <p:nvPr/>
        </p:nvCxnSpPr>
        <p:spPr>
          <a:xfrm>
            <a:off x="12713103" y="18668430"/>
            <a:ext cx="1708" cy="348957"/>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01" name="TextBox 100">
            <a:extLst>
              <a:ext uri="{FF2B5EF4-FFF2-40B4-BE49-F238E27FC236}">
                <a16:creationId xmlns:a16="http://schemas.microsoft.com/office/drawing/2014/main" id="{19789D7D-9FF7-7636-1A56-C0D930C5C932}"/>
              </a:ext>
            </a:extLst>
          </p:cNvPr>
          <p:cNvSpPr txBox="1"/>
          <p:nvPr/>
        </p:nvSpPr>
        <p:spPr>
          <a:xfrm>
            <a:off x="11960744" y="19017387"/>
            <a:ext cx="1508133" cy="307777"/>
          </a:xfrm>
          <a:prstGeom prst="rect">
            <a:avLst/>
          </a:prstGeom>
          <a:noFill/>
        </p:spPr>
        <p:txBody>
          <a:bodyPr wrap="square" rtlCol="0">
            <a:spAutoFit/>
          </a:bodyPr>
          <a:lstStyle/>
          <a:p>
            <a:r>
              <a:rPr lang="en-US" altLang="ko-KR" sz="1400" b="1" dirty="0">
                <a:solidFill>
                  <a:schemeClr val="bg1"/>
                </a:solidFill>
              </a:rPr>
              <a:t>Electronic device</a:t>
            </a:r>
            <a:endParaRPr lang="ko-KR" altLang="en-US" sz="1400" b="1" dirty="0">
              <a:solidFill>
                <a:schemeClr val="bg1"/>
              </a:solidFill>
            </a:endParaRPr>
          </a:p>
        </p:txBody>
      </p:sp>
      <p:sp>
        <p:nvSpPr>
          <p:cNvPr id="109" name="타원 108">
            <a:extLst>
              <a:ext uri="{FF2B5EF4-FFF2-40B4-BE49-F238E27FC236}">
                <a16:creationId xmlns:a16="http://schemas.microsoft.com/office/drawing/2014/main" id="{1EC57F9F-A7B0-F285-915E-2848BA431417}"/>
              </a:ext>
            </a:extLst>
          </p:cNvPr>
          <p:cNvSpPr/>
          <p:nvPr/>
        </p:nvSpPr>
        <p:spPr>
          <a:xfrm rot="593314">
            <a:off x="15967696" y="18191111"/>
            <a:ext cx="1119184" cy="392782"/>
          </a:xfrm>
          <a:prstGeom prst="ellipse">
            <a:avLst/>
          </a:prstGeom>
          <a:no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12" name="직선 화살표 연결선 111">
            <a:extLst>
              <a:ext uri="{FF2B5EF4-FFF2-40B4-BE49-F238E27FC236}">
                <a16:creationId xmlns:a16="http://schemas.microsoft.com/office/drawing/2014/main" id="{E9AB15E1-EF52-7235-5AF8-E8246F7DF3BA}"/>
              </a:ext>
            </a:extLst>
          </p:cNvPr>
          <p:cNvCxnSpPr>
            <a:cxnSpLocks/>
            <a:stCxn id="109" idx="4"/>
            <a:endCxn id="114" idx="0"/>
          </p:cNvCxnSpPr>
          <p:nvPr/>
        </p:nvCxnSpPr>
        <p:spPr>
          <a:xfrm>
            <a:off x="16493561" y="18580975"/>
            <a:ext cx="0" cy="454857"/>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14" name="TextBox 113">
            <a:extLst>
              <a:ext uri="{FF2B5EF4-FFF2-40B4-BE49-F238E27FC236}">
                <a16:creationId xmlns:a16="http://schemas.microsoft.com/office/drawing/2014/main" id="{5A629089-8F12-E406-825A-40EAE3682E37}"/>
              </a:ext>
            </a:extLst>
          </p:cNvPr>
          <p:cNvSpPr txBox="1"/>
          <p:nvPr/>
        </p:nvSpPr>
        <p:spPr>
          <a:xfrm>
            <a:off x="15739494" y="19035832"/>
            <a:ext cx="1508133" cy="307777"/>
          </a:xfrm>
          <a:prstGeom prst="rect">
            <a:avLst/>
          </a:prstGeom>
          <a:noFill/>
        </p:spPr>
        <p:txBody>
          <a:bodyPr wrap="square" rtlCol="0">
            <a:spAutoFit/>
          </a:bodyPr>
          <a:lstStyle/>
          <a:p>
            <a:r>
              <a:rPr lang="en-US" altLang="ko-KR" sz="1400" b="1" dirty="0">
                <a:solidFill>
                  <a:schemeClr val="bg1"/>
                </a:solidFill>
              </a:rPr>
              <a:t>Electronic device</a:t>
            </a:r>
            <a:endParaRPr lang="ko-KR" altLang="en-US" sz="1400" b="1" dirty="0">
              <a:solidFill>
                <a:schemeClr val="bg1"/>
              </a:solidFill>
            </a:endParaRPr>
          </a:p>
        </p:txBody>
      </p:sp>
      <p:sp>
        <p:nvSpPr>
          <p:cNvPr id="115" name="타원 114">
            <a:extLst>
              <a:ext uri="{FF2B5EF4-FFF2-40B4-BE49-F238E27FC236}">
                <a16:creationId xmlns:a16="http://schemas.microsoft.com/office/drawing/2014/main" id="{DF508422-5769-1F97-968A-68EBE2B89B8D}"/>
              </a:ext>
            </a:extLst>
          </p:cNvPr>
          <p:cNvSpPr/>
          <p:nvPr/>
        </p:nvSpPr>
        <p:spPr>
          <a:xfrm rot="593314">
            <a:off x="18952295" y="18095995"/>
            <a:ext cx="1119184" cy="392782"/>
          </a:xfrm>
          <a:prstGeom prst="ellipse">
            <a:avLst/>
          </a:prstGeom>
          <a:no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16" name="직선 화살표 연결선 115">
            <a:extLst>
              <a:ext uri="{FF2B5EF4-FFF2-40B4-BE49-F238E27FC236}">
                <a16:creationId xmlns:a16="http://schemas.microsoft.com/office/drawing/2014/main" id="{100ED18C-2448-BD0E-6255-157A81C874AF}"/>
              </a:ext>
            </a:extLst>
          </p:cNvPr>
          <p:cNvCxnSpPr>
            <a:cxnSpLocks/>
            <a:stCxn id="115" idx="4"/>
            <a:endCxn id="117" idx="0"/>
          </p:cNvCxnSpPr>
          <p:nvPr/>
        </p:nvCxnSpPr>
        <p:spPr>
          <a:xfrm>
            <a:off x="19478160" y="18485859"/>
            <a:ext cx="7451" cy="520311"/>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17" name="TextBox 116">
            <a:extLst>
              <a:ext uri="{FF2B5EF4-FFF2-40B4-BE49-F238E27FC236}">
                <a16:creationId xmlns:a16="http://schemas.microsoft.com/office/drawing/2014/main" id="{692A79C2-0F54-F670-32BC-E34104468F34}"/>
              </a:ext>
            </a:extLst>
          </p:cNvPr>
          <p:cNvSpPr txBox="1"/>
          <p:nvPr/>
        </p:nvSpPr>
        <p:spPr>
          <a:xfrm>
            <a:off x="18731544" y="19006170"/>
            <a:ext cx="1508133" cy="307777"/>
          </a:xfrm>
          <a:prstGeom prst="rect">
            <a:avLst/>
          </a:prstGeom>
          <a:noFill/>
        </p:spPr>
        <p:txBody>
          <a:bodyPr wrap="square" rtlCol="0">
            <a:spAutoFit/>
          </a:bodyPr>
          <a:lstStyle/>
          <a:p>
            <a:r>
              <a:rPr lang="en-US" altLang="ko-KR" sz="1400" b="1" dirty="0">
                <a:solidFill>
                  <a:schemeClr val="bg1"/>
                </a:solidFill>
              </a:rPr>
              <a:t>Electronic device</a:t>
            </a:r>
            <a:endParaRPr lang="ko-KR" altLang="en-US" sz="1400" b="1" dirty="0">
              <a:solidFill>
                <a:schemeClr val="bg1"/>
              </a:solidFill>
            </a:endParaRPr>
          </a:p>
        </p:txBody>
      </p:sp>
      <p:sp>
        <p:nvSpPr>
          <p:cNvPr id="125" name="TextBox 124">
            <a:extLst>
              <a:ext uri="{FF2B5EF4-FFF2-40B4-BE49-F238E27FC236}">
                <a16:creationId xmlns:a16="http://schemas.microsoft.com/office/drawing/2014/main" id="{07CF65D2-42E9-57CA-78E9-310F92DAE211}"/>
              </a:ext>
            </a:extLst>
          </p:cNvPr>
          <p:cNvSpPr txBox="1"/>
          <p:nvPr/>
        </p:nvSpPr>
        <p:spPr>
          <a:xfrm>
            <a:off x="15681615" y="13468597"/>
            <a:ext cx="5327171" cy="2762231"/>
          </a:xfrm>
          <a:prstGeom prst="rect">
            <a:avLst/>
          </a:prstGeom>
          <a:noFill/>
        </p:spPr>
        <p:txBody>
          <a:bodyPr wrap="square" rtlCol="0">
            <a:spAutoFit/>
          </a:bodyPr>
          <a:lstStyle/>
          <a:p>
            <a:pPr marL="285750" indent="-285750" algn="just">
              <a:lnSpc>
                <a:spcPct val="114000"/>
              </a:lnSpc>
              <a:buFont typeface="Arial" panose="020B0604020202020204" pitchFamily="34" charset="0"/>
              <a:buChar char="•"/>
            </a:pPr>
            <a:r>
              <a:rPr lang="en-US" altLang="ko-KR" sz="1700" dirty="0">
                <a:latin typeface="나눔스퀘어라운드 Bold" panose="020B0600000101010101" pitchFamily="50" charset="-127"/>
                <a:ea typeface="나눔스퀘어라운드 Bold" panose="020B0600000101010101" pitchFamily="50" charset="-127"/>
              </a:rPr>
              <a:t>Advanced1 and Advanced2 reduced drag by 21.1% and 43%.</a:t>
            </a:r>
          </a:p>
          <a:p>
            <a:pPr marL="285750" indent="-285750" algn="just">
              <a:lnSpc>
                <a:spcPct val="114000"/>
              </a:lnSpc>
              <a:buFont typeface="Arial" panose="020B0604020202020204" pitchFamily="34" charset="0"/>
              <a:buChar char="•"/>
            </a:pPr>
            <a:r>
              <a:rPr lang="en-US" altLang="ko-KR" sz="1700" dirty="0">
                <a:latin typeface="나눔스퀘어라운드 Bold" panose="020B0600000101010101" pitchFamily="50" charset="-127"/>
                <a:ea typeface="나눔스퀘어라운드 Bold" panose="020B0600000101010101" pitchFamily="50" charset="-127"/>
              </a:rPr>
              <a:t>Drag Coefficient reduced by 17.7% and 21%.</a:t>
            </a:r>
          </a:p>
          <a:p>
            <a:pPr marL="285750" indent="-285750" algn="just">
              <a:lnSpc>
                <a:spcPct val="114000"/>
              </a:lnSpc>
              <a:buFont typeface="Arial" panose="020B0604020202020204" pitchFamily="34" charset="0"/>
              <a:buChar char="•"/>
            </a:pPr>
            <a:r>
              <a:rPr lang="en-US" altLang="ko-KR" sz="1700" dirty="0">
                <a:latin typeface="나눔스퀘어라운드 Bold" panose="020B0600000101010101" pitchFamily="50" charset="-127"/>
                <a:ea typeface="나눔스퀘어라운드 Bold" panose="020B0600000101010101" pitchFamily="50" charset="-127"/>
              </a:rPr>
              <a:t>RRH and front wheels caused the most drag, with vortices around wheels and rear.</a:t>
            </a:r>
          </a:p>
          <a:p>
            <a:pPr marL="285750" indent="-285750" algn="just">
              <a:lnSpc>
                <a:spcPct val="114000"/>
              </a:lnSpc>
              <a:buFont typeface="Arial" panose="020B0604020202020204" pitchFamily="34" charset="0"/>
              <a:buChar char="•"/>
            </a:pPr>
            <a:r>
              <a:rPr lang="en-US" altLang="ko-KR" sz="1700" dirty="0">
                <a:latin typeface="나눔스퀘어라운드 Bold" panose="020B0600000101010101" pitchFamily="50" charset="-127"/>
                <a:ea typeface="나눔스퀘어라운드 Bold" panose="020B0600000101010101" pitchFamily="50" charset="-127"/>
              </a:rPr>
              <a:t>Streamlined design reduced the drag coefficient.</a:t>
            </a:r>
          </a:p>
          <a:p>
            <a:pPr marL="285750" indent="-285750" algn="just">
              <a:lnSpc>
                <a:spcPct val="114000"/>
              </a:lnSpc>
              <a:buFont typeface="Arial" panose="020B0604020202020204" pitchFamily="34" charset="0"/>
              <a:buChar char="•"/>
            </a:pPr>
            <a:r>
              <a:rPr lang="en-US" altLang="ko-KR" sz="1700" dirty="0">
                <a:latin typeface="나눔스퀘어라운드 Bold" panose="020B0600000101010101" pitchFamily="50" charset="-127"/>
                <a:ea typeface="나눔스퀘어라운드 Bold" panose="020B0600000101010101" pitchFamily="50" charset="-127"/>
              </a:rPr>
              <a:t>Air vent drag did not significantly impact overall drag.</a:t>
            </a:r>
          </a:p>
        </p:txBody>
      </p:sp>
      <p:cxnSp>
        <p:nvCxnSpPr>
          <p:cNvPr id="1034" name="직선 화살표 연결선 1033">
            <a:extLst>
              <a:ext uri="{FF2B5EF4-FFF2-40B4-BE49-F238E27FC236}">
                <a16:creationId xmlns:a16="http://schemas.microsoft.com/office/drawing/2014/main" id="{2A6916C5-1B7E-EB0C-C2CE-285458B8042F}"/>
              </a:ext>
            </a:extLst>
          </p:cNvPr>
          <p:cNvCxnSpPr>
            <a:cxnSpLocks/>
            <a:endCxn id="1037" idx="2"/>
          </p:cNvCxnSpPr>
          <p:nvPr/>
        </p:nvCxnSpPr>
        <p:spPr>
          <a:xfrm flipV="1">
            <a:off x="8494822" y="21289172"/>
            <a:ext cx="817147" cy="42782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37" name="직사각형 1036">
            <a:extLst>
              <a:ext uri="{FF2B5EF4-FFF2-40B4-BE49-F238E27FC236}">
                <a16:creationId xmlns:a16="http://schemas.microsoft.com/office/drawing/2014/main" id="{160B432A-BFB9-0089-2DC1-721E461327BA}"/>
              </a:ext>
            </a:extLst>
          </p:cNvPr>
          <p:cNvSpPr/>
          <p:nvPr/>
        </p:nvSpPr>
        <p:spPr>
          <a:xfrm>
            <a:off x="9029490" y="21091933"/>
            <a:ext cx="564958" cy="197239"/>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800" b="1" dirty="0"/>
              <a:t>Air Vent</a:t>
            </a:r>
            <a:endParaRPr lang="ko-KR" altLang="en-US" sz="800" b="1" dirty="0"/>
          </a:p>
        </p:txBody>
      </p:sp>
      <p:cxnSp>
        <p:nvCxnSpPr>
          <p:cNvPr id="1043" name="직선 화살표 연결선 1042">
            <a:extLst>
              <a:ext uri="{FF2B5EF4-FFF2-40B4-BE49-F238E27FC236}">
                <a16:creationId xmlns:a16="http://schemas.microsoft.com/office/drawing/2014/main" id="{C160A336-AA6C-0825-23F7-30B28D9D7747}"/>
              </a:ext>
            </a:extLst>
          </p:cNvPr>
          <p:cNvCxnSpPr>
            <a:cxnSpLocks/>
            <a:endCxn id="1037" idx="2"/>
          </p:cNvCxnSpPr>
          <p:nvPr/>
        </p:nvCxnSpPr>
        <p:spPr>
          <a:xfrm flipH="1" flipV="1">
            <a:off x="9311969" y="21289172"/>
            <a:ext cx="340424" cy="109699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4" name="TextBox 193">
            <a:extLst>
              <a:ext uri="{FF2B5EF4-FFF2-40B4-BE49-F238E27FC236}">
                <a16:creationId xmlns:a16="http://schemas.microsoft.com/office/drawing/2014/main" id="{16661721-223A-F1B9-B57E-136DE5EEE379}"/>
              </a:ext>
            </a:extLst>
          </p:cNvPr>
          <p:cNvSpPr txBox="1"/>
          <p:nvPr/>
        </p:nvSpPr>
        <p:spPr>
          <a:xfrm>
            <a:off x="11074748" y="23679368"/>
            <a:ext cx="9824295" cy="1581780"/>
          </a:xfrm>
          <a:prstGeom prst="rect">
            <a:avLst/>
          </a:prstGeom>
          <a:noFill/>
        </p:spPr>
        <p:txBody>
          <a:bodyPr wrap="square" rtlCol="0">
            <a:spAutoFit/>
          </a:bodyPr>
          <a:lstStyle/>
          <a:p>
            <a:pPr marL="342900" indent="-342900" algn="just">
              <a:lnSpc>
                <a:spcPct val="115000"/>
              </a:lnSpc>
              <a:buFont typeface="Arial" panose="020B0604020202020204" pitchFamily="34" charset="0"/>
              <a:buChar char="•"/>
            </a:pPr>
            <a:r>
              <a:rPr lang="en-US" altLang="ko-KR" sz="1700" dirty="0">
                <a:latin typeface="나눔스퀘어라운드 Bold" panose="020B0600000101010101" pitchFamily="50" charset="-127"/>
                <a:ea typeface="나눔스퀘어라운드 Bold" panose="020B0600000101010101" pitchFamily="50" charset="-127"/>
              </a:rPr>
              <a:t>Uniform fluid flow is formed after passing through the honeycomb.</a:t>
            </a:r>
          </a:p>
          <a:p>
            <a:pPr marL="342900" indent="-342900" algn="just">
              <a:lnSpc>
                <a:spcPct val="115000"/>
              </a:lnSpc>
              <a:buFont typeface="Arial" panose="020B0604020202020204" pitchFamily="34" charset="0"/>
              <a:buChar char="•"/>
            </a:pPr>
            <a:r>
              <a:rPr lang="en-US" altLang="ko-KR" sz="1700" dirty="0">
                <a:latin typeface="나눔스퀘어라운드 Bold" panose="020B0600000101010101" pitchFamily="50" charset="-127"/>
                <a:ea typeface="나눔스퀘어라운드 Bold" panose="020B0600000101010101" pitchFamily="50" charset="-127"/>
              </a:rPr>
              <a:t>The model's air resistance deforms the rod cell, changing its electrical resistance</a:t>
            </a:r>
          </a:p>
          <a:p>
            <a:pPr marL="342900" indent="-342900" algn="just">
              <a:lnSpc>
                <a:spcPct val="115000"/>
              </a:lnSpc>
              <a:buFont typeface="Arial" panose="020B0604020202020204" pitchFamily="34" charset="0"/>
              <a:buChar char="•"/>
            </a:pPr>
            <a:r>
              <a:rPr lang="en-US" altLang="ko-KR" sz="1700" dirty="0">
                <a:latin typeface="나눔스퀘어라운드 Bold" panose="020B0600000101010101" pitchFamily="50" charset="-127"/>
                <a:ea typeface="나눔스퀘어라운드 Bold" panose="020B0600000101010101" pitchFamily="50" charset="-127"/>
              </a:rPr>
              <a:t>The amplified signal is sent to the MCU to calculate drag.</a:t>
            </a:r>
          </a:p>
          <a:p>
            <a:pPr marL="342900" indent="-342900" algn="just">
              <a:lnSpc>
                <a:spcPct val="115000"/>
              </a:lnSpc>
              <a:buFont typeface="Arial" panose="020B0604020202020204" pitchFamily="34" charset="0"/>
              <a:buChar char="•"/>
            </a:pPr>
            <a:r>
              <a:rPr lang="en-US" altLang="ko-KR" sz="1700" dirty="0">
                <a:latin typeface="나눔스퀘어라운드 Bold" panose="020B0600000101010101" pitchFamily="50" charset="-127"/>
                <a:ea typeface="나눔스퀘어라운드 Bold" panose="020B0600000101010101" pitchFamily="50" charset="-127"/>
              </a:rPr>
              <a:t>The drag coefficient is calculated using the anemometer's fluid velocity and atmospheric conditions, and compared with simulation results</a:t>
            </a:r>
          </a:p>
        </p:txBody>
      </p:sp>
      <p:sp>
        <p:nvSpPr>
          <p:cNvPr id="195" name="TextBox 194">
            <a:extLst>
              <a:ext uri="{FF2B5EF4-FFF2-40B4-BE49-F238E27FC236}">
                <a16:creationId xmlns:a16="http://schemas.microsoft.com/office/drawing/2014/main" id="{C28FFAF3-CAAB-CCB4-E8B3-10B60C8DBCB7}"/>
              </a:ext>
            </a:extLst>
          </p:cNvPr>
          <p:cNvSpPr txBox="1"/>
          <p:nvPr/>
        </p:nvSpPr>
        <p:spPr>
          <a:xfrm>
            <a:off x="13418075" y="23441123"/>
            <a:ext cx="5272133" cy="261610"/>
          </a:xfrm>
          <a:prstGeom prst="rect">
            <a:avLst/>
          </a:prstGeom>
          <a:noFill/>
        </p:spPr>
        <p:txBody>
          <a:bodyPr wrap="square" rtlCol="0">
            <a:spAutoFit/>
          </a:bodyPr>
          <a:lstStyle/>
          <a:p>
            <a:pPr algn="ctr"/>
            <a:r>
              <a:rPr lang="en-US" altLang="ko-KR" sz="1100" b="1" dirty="0">
                <a:latin typeface="Times New Roman" panose="02020603050405020304" pitchFamily="18" charset="0"/>
                <a:cs typeface="Times New Roman" panose="02020603050405020304" pitchFamily="18" charset="0"/>
              </a:rPr>
              <a:t>Fig 15. Wind Tunnel Experiment Settings</a:t>
            </a:r>
          </a:p>
        </p:txBody>
      </p:sp>
      <p:sp>
        <p:nvSpPr>
          <p:cNvPr id="196" name="TextBox 195">
            <a:extLst>
              <a:ext uri="{FF2B5EF4-FFF2-40B4-BE49-F238E27FC236}">
                <a16:creationId xmlns:a16="http://schemas.microsoft.com/office/drawing/2014/main" id="{08092E29-92EB-0A5B-3BDD-7AE832DE4D2D}"/>
              </a:ext>
            </a:extLst>
          </p:cNvPr>
          <p:cNvSpPr txBox="1"/>
          <p:nvPr/>
        </p:nvSpPr>
        <p:spPr>
          <a:xfrm>
            <a:off x="14748487" y="26231892"/>
            <a:ext cx="6425139" cy="3468642"/>
          </a:xfrm>
          <a:prstGeom prst="rect">
            <a:avLst/>
          </a:prstGeom>
          <a:noFill/>
        </p:spPr>
        <p:txBody>
          <a:bodyPr wrap="square" rtlCol="0">
            <a:spAutoFit/>
          </a:bodyPr>
          <a:lstStyle/>
          <a:p>
            <a:pPr marL="342900" indent="-342900" algn="just">
              <a:lnSpc>
                <a:spcPct val="130000"/>
              </a:lnSpc>
              <a:buFont typeface="Arial" panose="020B0604020202020204" pitchFamily="34" charset="0"/>
              <a:buChar char="•"/>
            </a:pPr>
            <a:r>
              <a:rPr lang="en-US" altLang="ko-KR" sz="1700" dirty="0">
                <a:latin typeface="나눔스퀘어라운드 Bold" panose="020B0600000101010101" pitchFamily="50" charset="-127"/>
                <a:ea typeface="나눔스퀘어라운드 Bold" panose="020B0600000101010101" pitchFamily="50" charset="-127"/>
              </a:rPr>
              <a:t>The reduced drag (105[N]) is significant compared to the drive force (515.87[N]) from Table 4.</a:t>
            </a:r>
          </a:p>
          <a:p>
            <a:pPr marL="342900" indent="-342900" algn="just">
              <a:lnSpc>
                <a:spcPct val="130000"/>
              </a:lnSpc>
              <a:buFont typeface="Arial" panose="020B0604020202020204" pitchFamily="34" charset="0"/>
              <a:buChar char="•"/>
            </a:pPr>
            <a:r>
              <a:rPr lang="en-US" altLang="ko-KR" sz="1700" dirty="0">
                <a:latin typeface="나눔스퀘어라운드 Bold" panose="020B0600000101010101" pitchFamily="50" charset="-127"/>
                <a:ea typeface="나눔스퀘어라운드 Bold" panose="020B0600000101010101" pitchFamily="50" charset="-127"/>
              </a:rPr>
              <a:t>Reduced drag can improve top speed and acceleration.</a:t>
            </a:r>
          </a:p>
          <a:p>
            <a:pPr marL="342900" indent="-342900" algn="just">
              <a:lnSpc>
                <a:spcPct val="130000"/>
              </a:lnSpc>
              <a:buFont typeface="Arial" panose="020B0604020202020204" pitchFamily="34" charset="0"/>
              <a:buChar char="•"/>
            </a:pPr>
            <a:r>
              <a:rPr lang="en-US" altLang="ko-KR" sz="1700" dirty="0">
                <a:latin typeface="나눔스퀘어라운드 Bold" panose="020B0600000101010101" pitchFamily="50" charset="-127"/>
                <a:ea typeface="나눔스퀘어라운드 Bold" panose="020B0600000101010101" pitchFamily="50" charset="-127"/>
              </a:rPr>
              <a:t>Drag is proportional to the square of speed, so reducing the projected area and drag coefficient reduces drag.</a:t>
            </a:r>
          </a:p>
          <a:p>
            <a:pPr marL="342900" indent="-342900" algn="just">
              <a:lnSpc>
                <a:spcPct val="130000"/>
              </a:lnSpc>
              <a:buFont typeface="Arial" panose="020B0604020202020204" pitchFamily="34" charset="0"/>
              <a:buChar char="•"/>
            </a:pPr>
            <a:r>
              <a:rPr lang="en-US" altLang="ko-KR" sz="1700" dirty="0">
                <a:latin typeface="나눔스퀘어라운드 Bold" panose="020B0600000101010101" pitchFamily="50" charset="-127"/>
                <a:ea typeface="나눔스퀘어라운드 Bold" panose="020B0600000101010101" pitchFamily="50" charset="-127"/>
              </a:rPr>
              <a:t>Safety device (RRH) regulations limited drag coefficient reduction (1.25 </a:t>
            </a:r>
            <a:r>
              <a:rPr lang="en-US" altLang="ko-KR" sz="1700" dirty="0">
                <a:latin typeface="나눔스퀘어라운드 Bold" panose="020B0600000101010101" pitchFamily="50" charset="-127"/>
                <a:ea typeface="나눔스퀘어라운드 Bold" panose="020B0600000101010101" pitchFamily="50" charset="-127"/>
                <a:sym typeface="Wingdings" panose="05000000000000000000" pitchFamily="2" charset="2"/>
              </a:rPr>
              <a:t></a:t>
            </a:r>
            <a:r>
              <a:rPr lang="en-US" altLang="ko-KR" sz="1700" dirty="0">
                <a:latin typeface="나눔스퀘어라운드 Bold" panose="020B0600000101010101" pitchFamily="50" charset="-127"/>
                <a:ea typeface="나눔스퀘어라운드 Bold" panose="020B0600000101010101" pitchFamily="50" charset="-127"/>
              </a:rPr>
              <a:t> 0.98).</a:t>
            </a:r>
          </a:p>
          <a:p>
            <a:pPr marL="342900" indent="-342900" algn="just">
              <a:lnSpc>
                <a:spcPct val="130000"/>
              </a:lnSpc>
              <a:buFont typeface="Arial" panose="020B0604020202020204" pitchFamily="34" charset="0"/>
              <a:buChar char="•"/>
            </a:pPr>
            <a:r>
              <a:rPr lang="en-US" altLang="ko-KR" sz="1700" dirty="0">
                <a:latin typeface="나눔스퀘어라운드 Bold" panose="020B0600000101010101" pitchFamily="50" charset="-127"/>
                <a:ea typeface="나눔스퀘어라운드 Bold" panose="020B0600000101010101" pitchFamily="50" charset="-127"/>
                <a:sym typeface="Wingdings" panose="05000000000000000000" pitchFamily="2" charset="2"/>
              </a:rPr>
              <a:t>Adding air vents improved cooling and motor efficiency.</a:t>
            </a:r>
            <a:r>
              <a:rPr lang="ko-KR" altLang="en-US" sz="1700" dirty="0">
                <a:latin typeface="나눔스퀘어라운드 Bold" panose="020B0600000101010101" pitchFamily="50" charset="-127"/>
                <a:ea typeface="나눔스퀘어라운드 Bold" panose="020B0600000101010101" pitchFamily="50" charset="-127"/>
                <a:sym typeface="Wingdings" panose="05000000000000000000" pitchFamily="2" charset="2"/>
              </a:rPr>
              <a:t> </a:t>
            </a:r>
            <a:endParaRPr lang="en-US" altLang="ko-KR" sz="1700" dirty="0">
              <a:latin typeface="나눔스퀘어라운드 Bold" panose="020B0600000101010101" pitchFamily="50" charset="-127"/>
              <a:ea typeface="나눔스퀘어라운드 Bold" panose="020B0600000101010101" pitchFamily="50" charset="-127"/>
              <a:sym typeface="Wingdings" panose="05000000000000000000" pitchFamily="2" charset="2"/>
            </a:endParaRPr>
          </a:p>
          <a:p>
            <a:pPr marL="342900" indent="-342900" algn="just">
              <a:lnSpc>
                <a:spcPct val="130000"/>
              </a:lnSpc>
              <a:buFont typeface="Arial" panose="020B0604020202020204" pitchFamily="34" charset="0"/>
              <a:buChar char="•"/>
            </a:pPr>
            <a:r>
              <a:rPr lang="en-US" altLang="ko-KR" sz="1700" dirty="0">
                <a:latin typeface="나눔스퀘어라운드 Bold" panose="020B0600000101010101" pitchFamily="50" charset="-127"/>
                <a:ea typeface="나눔스퀘어라운드 Bold" panose="020B0600000101010101" pitchFamily="50" charset="-127"/>
              </a:rPr>
              <a:t>Running time: 90min. Proper geometry and mesh generation are crucial (16-core process, 2.9 million cells).</a:t>
            </a:r>
          </a:p>
        </p:txBody>
      </p:sp>
      <p:sp>
        <p:nvSpPr>
          <p:cNvPr id="202" name="TextBox 201">
            <a:extLst>
              <a:ext uri="{FF2B5EF4-FFF2-40B4-BE49-F238E27FC236}">
                <a16:creationId xmlns:a16="http://schemas.microsoft.com/office/drawing/2014/main" id="{3B48B489-6089-A792-CCA9-D1FECA1DEDDD}"/>
              </a:ext>
            </a:extLst>
          </p:cNvPr>
          <p:cNvSpPr txBox="1"/>
          <p:nvPr/>
        </p:nvSpPr>
        <p:spPr>
          <a:xfrm>
            <a:off x="5665843" y="23611791"/>
            <a:ext cx="4062413" cy="276999"/>
          </a:xfrm>
          <a:prstGeom prst="rect">
            <a:avLst/>
          </a:prstGeom>
          <a:noFill/>
        </p:spPr>
        <p:txBody>
          <a:bodyPr wrap="square" rtlCol="0">
            <a:spAutoFit/>
          </a:bodyPr>
          <a:lstStyle/>
          <a:p>
            <a:r>
              <a:rPr lang="en-US" altLang="ko-KR" sz="1200" b="1" dirty="0">
                <a:latin typeface="Times New Roman" panose="02020603050405020304" pitchFamily="18" charset="0"/>
                <a:cs typeface="Times New Roman" panose="02020603050405020304" pitchFamily="18" charset="0"/>
              </a:rPr>
              <a:t>Table 2. Projected Area of Models</a:t>
            </a:r>
            <a:endParaRPr lang="ko-KR" altLang="en-US" sz="1200" b="1" dirty="0">
              <a:latin typeface="Times New Roman" panose="02020603050405020304" pitchFamily="18" charset="0"/>
              <a:cs typeface="Times New Roman" panose="02020603050405020304" pitchFamily="18" charset="0"/>
            </a:endParaRPr>
          </a:p>
        </p:txBody>
      </p:sp>
      <p:sp>
        <p:nvSpPr>
          <p:cNvPr id="5" name="순서도: 연결자 4">
            <a:extLst>
              <a:ext uri="{FF2B5EF4-FFF2-40B4-BE49-F238E27FC236}">
                <a16:creationId xmlns:a16="http://schemas.microsoft.com/office/drawing/2014/main" id="{6317966D-E67F-2792-25E3-0F58DE96E2EA}"/>
              </a:ext>
            </a:extLst>
          </p:cNvPr>
          <p:cNvSpPr/>
          <p:nvPr/>
        </p:nvSpPr>
        <p:spPr>
          <a:xfrm>
            <a:off x="18405610" y="360220"/>
            <a:ext cx="2160000" cy="2160000"/>
          </a:xfrm>
          <a:prstGeom prst="flowChartConnector">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35" name="그림 34" descr="폰트, 로고, 상징, 텍스트이(가) 표시된 사진&#10;&#10;자동 생성된 설명">
            <a:extLst>
              <a:ext uri="{FF2B5EF4-FFF2-40B4-BE49-F238E27FC236}">
                <a16:creationId xmlns:a16="http://schemas.microsoft.com/office/drawing/2014/main" id="{CD892B70-8CCB-B352-D23E-D7BA6101EF72}"/>
              </a:ext>
            </a:extLst>
          </p:cNvPr>
          <p:cNvPicPr>
            <a:picLocks noChangeAspect="1"/>
          </p:cNvPicPr>
          <p:nvPr/>
        </p:nvPicPr>
        <p:blipFill>
          <a:blip r:embed="rId42">
            <a:extLst>
              <a:ext uri="{28A0092B-C50C-407E-A947-70E740481C1C}">
                <a14:useLocalDpi xmlns:a14="http://schemas.microsoft.com/office/drawing/2010/main" val="0"/>
              </a:ext>
            </a:extLst>
          </a:blip>
          <a:stretch>
            <a:fillRect/>
          </a:stretch>
        </p:blipFill>
        <p:spPr>
          <a:xfrm>
            <a:off x="18223077" y="71987"/>
            <a:ext cx="2577620" cy="2666503"/>
          </a:xfrm>
          <a:prstGeom prst="rect">
            <a:avLst/>
          </a:prstGeom>
        </p:spPr>
      </p:pic>
    </p:spTree>
    <p:extLst>
      <p:ext uri="{BB962C8B-B14F-4D97-AF65-F5344CB8AC3E}">
        <p14:creationId xmlns:p14="http://schemas.microsoft.com/office/powerpoint/2010/main" val="418774397"/>
      </p:ext>
    </p:extLst>
  </p:cSld>
  <p:clrMapOvr>
    <a:masterClrMapping/>
  </p:clrMapOvr>
</p:sld>
</file>

<file path=ppt/theme/theme1.xml><?xml version="1.0" encoding="utf-8"?>
<a:theme xmlns:a="http://schemas.openxmlformats.org/drawingml/2006/main" name="Office 테마">
  <a:themeElements>
    <a:clrScheme name="Office 테마">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테마">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테마">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6570</TotalTime>
  <Words>1133</Words>
  <Application>Microsoft Office PowerPoint</Application>
  <PresentationFormat>사용자 지정</PresentationFormat>
  <Paragraphs>165</Paragraphs>
  <Slides>1</Slides>
  <Notes>0</Notes>
  <HiddenSlides>0</HiddenSlides>
  <MMClips>0</MMClips>
  <ScaleCrop>false</ScaleCrop>
  <HeadingPairs>
    <vt:vector size="6" baseType="variant">
      <vt:variant>
        <vt:lpstr>사용한 글꼴</vt:lpstr>
      </vt:variant>
      <vt:variant>
        <vt:i4>7</vt:i4>
      </vt:variant>
      <vt:variant>
        <vt:lpstr>테마</vt:lpstr>
      </vt:variant>
      <vt:variant>
        <vt:i4>1</vt:i4>
      </vt:variant>
      <vt:variant>
        <vt:lpstr>슬라이드 제목</vt:lpstr>
      </vt:variant>
      <vt:variant>
        <vt:i4>1</vt:i4>
      </vt:variant>
    </vt:vector>
  </HeadingPairs>
  <TitlesOfParts>
    <vt:vector size="9" baseType="lpstr">
      <vt:lpstr>나눔스퀘어라운드 Bold</vt:lpstr>
      <vt:lpstr>Arial</vt:lpstr>
      <vt:lpstr>Calibri</vt:lpstr>
      <vt:lpstr>Calibri Light</vt:lpstr>
      <vt:lpstr>Cambria Math</vt:lpstr>
      <vt:lpstr>Times New Roman</vt:lpstr>
      <vt:lpstr>Wingdings</vt:lpstr>
      <vt:lpstr>Office 테마</vt:lpstr>
      <vt:lpstr>PowerPoint 프레젠테이션</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SAMSUNG</dc:creator>
  <cp:lastModifiedBy>안견힐/21900416</cp:lastModifiedBy>
  <cp:revision>228</cp:revision>
  <dcterms:created xsi:type="dcterms:W3CDTF">2015-11-16T14:39:07Z</dcterms:created>
  <dcterms:modified xsi:type="dcterms:W3CDTF">2024-06-11T14:28:49Z</dcterms:modified>
</cp:coreProperties>
</file>